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
  </p:notesMasterIdLst>
  <p:handoutMasterIdLst>
    <p:handoutMasterId r:id="rId8"/>
  </p:handoutMasterIdLst>
  <p:sldIdLst>
    <p:sldId id="257" r:id="rId2"/>
    <p:sldId id="258" r:id="rId3"/>
    <p:sldId id="259" r:id="rId4"/>
    <p:sldId id="261" r:id="rId5"/>
    <p:sldId id="263" r:id="rId6"/>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4660"/>
  </p:normalViewPr>
  <p:slideViewPr>
    <p:cSldViewPr snapToGrid="0">
      <p:cViewPr>
        <p:scale>
          <a:sx n="100" d="100"/>
          <a:sy n="100" d="100"/>
        </p:scale>
        <p:origin x="1080" y="510"/>
      </p:cViewPr>
      <p:guideLst/>
    </p:cSldViewPr>
  </p:slideViewPr>
  <p:notesTextViewPr>
    <p:cViewPr>
      <p:scale>
        <a:sx n="1" d="1"/>
        <a:sy n="1" d="1"/>
      </p:scale>
      <p:origin x="0" y="0"/>
    </p:cViewPr>
  </p:notesTextViewPr>
  <p:notesViewPr>
    <p:cSldViewPr snapToGrid="0">
      <p:cViewPr varScale="1">
        <p:scale>
          <a:sx n="124" d="100"/>
          <a:sy n="124" d="100"/>
        </p:scale>
        <p:origin x="49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ru" dirty="0">
              <a:latin typeface="Century Gothic" panose="020B0502020202020204" pitchFamily="34" charset="0"/>
            </a:rPr>
            <a:t>Для чего</a:t>
          </a:r>
        </a:p>
      </dgm:t>
    </dgm:pt>
    <dgm:pt modelId="{9978A89C-C2F1-4241-807C-13619E6D6376}" type="parTrans" cxnId="{277179CE-E2F5-4733-8D23-9E37CACB7B9E}">
      <dgm:prSet/>
      <dgm:spPr/>
      <dgm:t>
        <a:bodyPr rtlCol="0"/>
        <a:lstStyle/>
        <a:p>
          <a:pPr rtl="0"/>
          <a:endParaRPr lang="en-US"/>
        </a:p>
      </dgm:t>
    </dgm:pt>
    <dgm:pt modelId="{1DECF9F5-40C0-4379-BCCE-7BCAAD54807B}" type="sibTrans" cxnId="{277179CE-E2F5-4733-8D23-9E37CACB7B9E}">
      <dgm:prSet/>
      <dgm:spPr/>
      <dgm:t>
        <a:bodyPr rtlCol="0"/>
        <a:lstStyle/>
        <a:p>
          <a:pPr rtl="0"/>
          <a:endParaRPr lang="en-US"/>
        </a:p>
      </dgm:t>
    </dgm:pt>
    <dgm:pt modelId="{C057D6ED-8F49-42DC-B8A7-C07F68F0F734}">
      <dgm:prSet custT="1"/>
      <dgm:spPr/>
      <dgm:t>
        <a:bodyPr rtlCol="0"/>
        <a:lstStyle/>
        <a:p>
          <a:pPr rtl="0"/>
          <a:r>
            <a:rPr lang="ru" sz="1200" dirty="0">
              <a:latin typeface="Century Gothic" panose="020B0502020202020204" pitchFamily="34" charset="0"/>
            </a:rPr>
            <a:t>Для дальнейшей работы </a:t>
          </a:r>
        </a:p>
      </dgm:t>
    </dgm:pt>
    <dgm:pt modelId="{131D11D9-3030-4E3B-8F84-0108E6497B2A}" type="parTrans" cxnId="{FB0FA082-3950-4822-951F-05A1A9548F18}">
      <dgm:prSet/>
      <dgm:spPr/>
      <dgm:t>
        <a:bodyPr rtlCol="0"/>
        <a:lstStyle/>
        <a:p>
          <a:pPr rtl="0"/>
          <a:endParaRPr lang="en-US"/>
        </a:p>
      </dgm:t>
    </dgm:pt>
    <dgm:pt modelId="{6E885013-4246-43E1-A818-2251A99C8FD2}" type="sibTrans" cxnId="{FB0FA082-3950-4822-951F-05A1A9548F18}">
      <dgm:prSet/>
      <dgm:spPr/>
      <dgm:t>
        <a:bodyPr rtlCol="0"/>
        <a:lstStyle/>
        <a:p>
          <a:pPr rtl="0"/>
          <a:endParaRPr lang="en-US"/>
        </a:p>
      </dgm:t>
    </dgm:pt>
    <dgm:pt modelId="{9845D52A-E054-4EB0-A5A3-32AE7DC6D645}">
      <dgm:prSet/>
      <dgm:spPr/>
      <dgm:t>
        <a:bodyPr rtlCol="0"/>
        <a:lstStyle/>
        <a:p>
          <a:pPr rtl="0"/>
          <a:r>
            <a:rPr lang="ru" dirty="0">
              <a:latin typeface="Century Gothic" panose="020B0502020202020204" pitchFamily="34" charset="0"/>
            </a:rPr>
            <a:t>Цель</a:t>
          </a:r>
        </a:p>
      </dgm:t>
    </dgm:pt>
    <dgm:pt modelId="{952EE001-86C3-4022-96EE-ABDB540B8A78}" type="parTrans" cxnId="{B04C6215-C46D-4282-963F-02A26E25C8AB}">
      <dgm:prSet/>
      <dgm:spPr/>
      <dgm:t>
        <a:bodyPr rtlCol="0"/>
        <a:lstStyle/>
        <a:p>
          <a:pPr rtl="0"/>
          <a:endParaRPr lang="en-US"/>
        </a:p>
      </dgm:t>
    </dgm:pt>
    <dgm:pt modelId="{796364FD-7651-493A-AEE5-8DD45DF8EEAC}" type="sibTrans" cxnId="{B04C6215-C46D-4282-963F-02A26E25C8AB}">
      <dgm:prSet/>
      <dgm:spPr/>
      <dgm:t>
        <a:bodyPr rtlCol="0"/>
        <a:lstStyle/>
        <a:p>
          <a:pPr rtl="0"/>
          <a:endParaRPr lang="en-US"/>
        </a:p>
      </dgm:t>
    </dgm:pt>
    <dgm:pt modelId="{566C4A8F-CE66-4FF5-AF11-6C385F74A275}">
      <dgm:prSet/>
      <dgm:spPr/>
      <dgm:t>
        <a:bodyPr rtlCol="0"/>
        <a:lstStyle/>
        <a:p>
          <a:pPr rtl="0"/>
          <a:r>
            <a:rPr lang="ru" dirty="0">
              <a:latin typeface="Century Gothic" panose="020B0502020202020204" pitchFamily="34" charset="0"/>
            </a:rPr>
            <a:t>Изучение</a:t>
          </a:r>
          <a:r>
            <a:rPr lang="ru" baseline="0" dirty="0">
              <a:latin typeface="Century Gothic" panose="020B0502020202020204" pitchFamily="34" charset="0"/>
            </a:rPr>
            <a:t> идеологии и средства контроля версяими</a:t>
          </a:r>
          <a:endParaRPr lang="ru" dirty="0">
            <a:latin typeface="Century Gothic" panose="020B0502020202020204" pitchFamily="34" charset="0"/>
          </a:endParaRPr>
        </a:p>
      </dgm:t>
    </dgm:pt>
    <dgm:pt modelId="{375C5A5E-5F04-4FE8-98F8-795867C18A18}" type="parTrans" cxnId="{66E8CE3C-459F-4648-B4D7-5039298A0E92}">
      <dgm:prSet/>
      <dgm:spPr/>
      <dgm:t>
        <a:bodyPr rtlCol="0"/>
        <a:lstStyle/>
        <a:p>
          <a:pPr rtl="0"/>
          <a:endParaRPr lang="en-US"/>
        </a:p>
      </dgm:t>
    </dgm:pt>
    <dgm:pt modelId="{E74B8A5E-78D9-4E5B-86E1-203DE271581F}" type="sibTrans" cxnId="{66E8CE3C-459F-4648-B4D7-5039298A0E92}">
      <dgm:prSet/>
      <dgm:spPr/>
      <dgm:t>
        <a:bodyPr rtlCol="0"/>
        <a:lstStyle/>
        <a:p>
          <a:pPr rtl="0"/>
          <a:endParaRPr lang="en-US"/>
        </a:p>
      </dgm:t>
    </dgm:pt>
    <dgm:pt modelId="{9AC77E87-FC4D-4F04-889B-73358514DC0D}">
      <dgm:prSet/>
      <dgm:spPr/>
      <dgm:t>
        <a:bodyPr rtlCol="0"/>
        <a:lstStyle/>
        <a:p>
          <a:pPr rtl="0"/>
          <a:r>
            <a:rPr lang="ru" dirty="0">
              <a:latin typeface="Century Gothic" panose="020B0502020202020204" pitchFamily="34" charset="0"/>
            </a:rPr>
            <a:t>Задачи</a:t>
          </a:r>
        </a:p>
      </dgm:t>
    </dgm:pt>
    <dgm:pt modelId="{B29F90F6-921F-42B9-A496-5D121F61821E}" type="parTrans" cxnId="{04774158-8FAB-47B4-A2EE-D3D3A7E958BE}">
      <dgm:prSet/>
      <dgm:spPr/>
      <dgm:t>
        <a:bodyPr rtlCol="0"/>
        <a:lstStyle/>
        <a:p>
          <a:pPr rtl="0"/>
          <a:endParaRPr lang="en-US"/>
        </a:p>
      </dgm:t>
    </dgm:pt>
    <dgm:pt modelId="{3A77AB9A-DF29-465E-A0A5-D4FA3D0C537F}" type="sibTrans" cxnId="{04774158-8FAB-47B4-A2EE-D3D3A7E958BE}">
      <dgm:prSet/>
      <dgm:spPr/>
      <dgm:t>
        <a:bodyPr rtlCol="0"/>
        <a:lstStyle/>
        <a:p>
          <a:pPr rtl="0"/>
          <a:endParaRPr lang="en-US"/>
        </a:p>
      </dgm:t>
    </dgm:pt>
    <dgm:pt modelId="{C2F0E5C9-2943-4A9B-872F-ECF6B159E9F4}">
      <dgm:prSet custT="1"/>
      <dgm:spPr/>
      <dgm:t>
        <a:bodyPr/>
        <a:lstStyle/>
        <a:p>
          <a:pPr marL="0" lvl="0" indent="0" algn="ctr" defTabSz="488950" rtl="0">
            <a:lnSpc>
              <a:spcPct val="90000"/>
            </a:lnSpc>
            <a:spcBef>
              <a:spcPct val="0"/>
            </a:spcBef>
            <a:spcAft>
              <a:spcPct val="35000"/>
            </a:spcAft>
            <a:buNone/>
          </a:pPr>
          <a:r>
            <a:rPr lang="ru-RU" sz="1100" kern="1200" dirty="0">
              <a:solidFill>
                <a:prstClr val="black">
                  <a:hueOff val="0"/>
                  <a:satOff val="0"/>
                  <a:lumOff val="0"/>
                  <a:alphaOff val="0"/>
                </a:prstClr>
              </a:solidFill>
              <a:latin typeface="Century Gothic" panose="020B0502020202020204" pitchFamily="34" charset="0"/>
              <a:ea typeface="+mn-ea"/>
              <a:cs typeface="+mn-cs"/>
            </a:rPr>
            <a:t>Изучение теоретического материала. Регистрация на </a:t>
          </a:r>
          <a:r>
            <a:rPr lang="ru-RU" sz="1100" kern="1200" dirty="0" err="1">
              <a:solidFill>
                <a:prstClr val="black">
                  <a:hueOff val="0"/>
                  <a:satOff val="0"/>
                  <a:lumOff val="0"/>
                  <a:alphaOff val="0"/>
                </a:prstClr>
              </a:solidFill>
              <a:latin typeface="Century Gothic" panose="020B0502020202020204" pitchFamily="34" charset="0"/>
              <a:ea typeface="+mn-ea"/>
              <a:cs typeface="+mn-cs"/>
            </a:rPr>
            <a:t>GitHub</a:t>
          </a:r>
          <a:r>
            <a:rPr lang="ru-RU" sz="1100" kern="1200" dirty="0">
              <a:solidFill>
                <a:prstClr val="black">
                  <a:hueOff val="0"/>
                  <a:satOff val="0"/>
                  <a:lumOff val="0"/>
                  <a:alphaOff val="0"/>
                </a:prstClr>
              </a:solidFill>
              <a:latin typeface="Century Gothic" panose="020B0502020202020204" pitchFamily="34" charset="0"/>
              <a:ea typeface="+mn-ea"/>
              <a:cs typeface="+mn-cs"/>
            </a:rPr>
            <a:t>. Создание и настройка репозитория. Произведение первичную конфигурацию и конфигурацию </a:t>
          </a:r>
          <a:r>
            <a:rPr lang="ru-RU" sz="1100" kern="1200" dirty="0" err="1">
              <a:solidFill>
                <a:prstClr val="black">
                  <a:hueOff val="0"/>
                  <a:satOff val="0"/>
                  <a:lumOff val="0"/>
                  <a:alphaOff val="0"/>
                </a:prstClr>
              </a:solidFill>
              <a:latin typeface="Century Gothic" panose="020B0502020202020204" pitchFamily="34" charset="0"/>
              <a:ea typeface="+mn-ea"/>
              <a:cs typeface="+mn-cs"/>
            </a:rPr>
            <a:t>git-flow</a:t>
          </a:r>
          <a:r>
            <a:rPr lang="ru-RU" sz="1100" kern="1200" dirty="0">
              <a:solidFill>
                <a:prstClr val="black">
                  <a:hueOff val="0"/>
                  <a:satOff val="0"/>
                  <a:lumOff val="0"/>
                  <a:alphaOff val="0"/>
                </a:prstClr>
              </a:solidFill>
              <a:latin typeface="Century Gothic" panose="020B0502020202020204" pitchFamily="34" charset="0"/>
              <a:ea typeface="+mn-ea"/>
              <a:cs typeface="+mn-cs"/>
            </a:rPr>
            <a:t>.</a:t>
          </a:r>
          <a:endParaRPr lang="ru" sz="1100" kern="1200" dirty="0">
            <a:solidFill>
              <a:prstClr val="black">
                <a:hueOff val="0"/>
                <a:satOff val="0"/>
                <a:lumOff val="0"/>
                <a:alphaOff val="0"/>
              </a:prstClr>
            </a:solidFill>
            <a:latin typeface="Century Gothic" panose="020B0502020202020204" pitchFamily="34" charset="0"/>
            <a:ea typeface="+mn-ea"/>
            <a:cs typeface="+mn-cs"/>
          </a:endParaRPr>
        </a:p>
      </dgm:t>
    </dgm:pt>
    <dgm:pt modelId="{8FBB852D-32B7-4273-9DE3-951F1CFE69EC}" type="parTrans" cxnId="{F7608388-5A1F-4FE9-96E5-520EA7B1F725}">
      <dgm:prSet/>
      <dgm:spPr/>
      <dgm:t>
        <a:bodyPr rtlCol="0"/>
        <a:lstStyle/>
        <a:p>
          <a:pPr rtl="0"/>
          <a:endParaRPr lang="en-US"/>
        </a:p>
      </dgm:t>
    </dgm:pt>
    <dgm:pt modelId="{1A62CB6F-38D7-44F2-AFAB-0C4382E3DA24}" type="sibTrans" cxnId="{F7608388-5A1F-4FE9-96E5-520EA7B1F725}">
      <dgm:prSet/>
      <dgm:spPr/>
      <dgm:t>
        <a:bodyPr rtlCol="0"/>
        <a:lstStyle/>
        <a:p>
          <a:pPr rtl="0"/>
          <a:endParaRPr lang="en-US"/>
        </a:p>
      </dgm:t>
    </dgm:pt>
    <dgm:pt modelId="{14A049E8-76B1-48FB-8E7D-383C25A500BE}">
      <dgm:prSet/>
      <dgm:spPr/>
      <dgm:t>
        <a:bodyPr rtlCol="0"/>
        <a:lstStyle/>
        <a:p>
          <a:pPr rtl="0"/>
          <a:r>
            <a:rPr lang="ru" dirty="0">
              <a:latin typeface="Century Gothic" panose="020B0502020202020204" pitchFamily="34" charset="0"/>
            </a:rPr>
            <a:t>Результат</a:t>
          </a:r>
        </a:p>
      </dgm:t>
    </dgm:pt>
    <dgm:pt modelId="{B7D0F558-E6AB-415D-81D4-27E9F8F5C335}" type="parTrans" cxnId="{A0210F78-1D28-4F77-A1A5-397F5FD3EF11}">
      <dgm:prSet/>
      <dgm:spPr/>
      <dgm:t>
        <a:bodyPr/>
        <a:lstStyle/>
        <a:p>
          <a:endParaRPr lang="ru-RU"/>
        </a:p>
      </dgm:t>
    </dgm:pt>
    <dgm:pt modelId="{7DD7A9A2-A8EB-4482-96F1-BBE6E3EBC1D5}" type="sibTrans" cxnId="{A0210F78-1D28-4F77-A1A5-397F5FD3EF11}">
      <dgm:prSet/>
      <dgm:spPr/>
      <dgm:t>
        <a:bodyPr/>
        <a:lstStyle/>
        <a:p>
          <a:endParaRPr lang="ru-RU"/>
        </a:p>
      </dgm:t>
    </dgm:pt>
    <dgm:pt modelId="{DB0551F7-9C9B-4C06-8B8F-8F258E89179D}">
      <dgm:prSet custT="1"/>
      <dgm:spPr/>
      <dgm:t>
        <a:bodyPr rtlCol="0"/>
        <a:lstStyle/>
        <a:p>
          <a:pPr rtl="0"/>
          <a:r>
            <a:rPr lang="ru-RU" sz="1100" kern="1200" dirty="0">
              <a:solidFill>
                <a:prstClr val="black">
                  <a:hueOff val="0"/>
                  <a:satOff val="0"/>
                  <a:lumOff val="0"/>
                  <a:alphaOff val="0"/>
                </a:prstClr>
              </a:solidFill>
              <a:latin typeface="Century Gothic" panose="020B0502020202020204" pitchFamily="34" charset="0"/>
              <a:ea typeface="+mn-ea"/>
              <a:cs typeface="+mn-cs"/>
            </a:rPr>
            <a:t>В процессе выполнения данной лабораторной работы приобретены новые практические навыки работы с терминалом на виртуальной машине, а также работы с </a:t>
          </a:r>
          <a:r>
            <a:rPr lang="en-GB" sz="1100" kern="1200" dirty="0">
              <a:solidFill>
                <a:prstClr val="black">
                  <a:hueOff val="0"/>
                  <a:satOff val="0"/>
                  <a:lumOff val="0"/>
                  <a:alphaOff val="0"/>
                </a:prstClr>
              </a:solidFill>
              <a:latin typeface="Century Gothic" panose="020B0502020202020204" pitchFamily="34" charset="0"/>
              <a:ea typeface="+mn-ea"/>
              <a:cs typeface="+mn-cs"/>
            </a:rPr>
            <a:t>GitHub</a:t>
          </a:r>
          <a:r>
            <a:rPr lang="ru-RU" sz="1100" kern="1200" dirty="0">
              <a:solidFill>
                <a:prstClr val="black">
                  <a:hueOff val="0"/>
                  <a:satOff val="0"/>
                  <a:lumOff val="0"/>
                  <a:alphaOff val="0"/>
                </a:prstClr>
              </a:solidFill>
              <a:latin typeface="Century Gothic" panose="020B0502020202020204" pitchFamily="34" charset="0"/>
              <a:ea typeface="+mn-ea"/>
              <a:cs typeface="+mn-cs"/>
            </a:rPr>
            <a:t>.</a:t>
          </a:r>
          <a:endParaRPr lang="ru" sz="1100" kern="1200" dirty="0">
            <a:solidFill>
              <a:prstClr val="black">
                <a:hueOff val="0"/>
                <a:satOff val="0"/>
                <a:lumOff val="0"/>
                <a:alphaOff val="0"/>
              </a:prstClr>
            </a:solidFill>
            <a:latin typeface="Century Gothic" panose="020B0502020202020204" pitchFamily="34" charset="0"/>
            <a:ea typeface="+mn-ea"/>
            <a:cs typeface="+mn-cs"/>
          </a:endParaRPr>
        </a:p>
      </dgm:t>
    </dgm:pt>
    <dgm:pt modelId="{7A2F30A2-2A0E-4A8B-8383-D9E1527EFB55}" type="parTrans" cxnId="{81F557E0-EF61-4FF5-8EEE-3934E8566AE5}">
      <dgm:prSet/>
      <dgm:spPr/>
      <dgm:t>
        <a:bodyPr/>
        <a:lstStyle/>
        <a:p>
          <a:endParaRPr lang="ru-RU"/>
        </a:p>
      </dgm:t>
    </dgm:pt>
    <dgm:pt modelId="{05393A29-DB7E-4DAD-A0B0-985B38EE707E}" type="sibTrans" cxnId="{81F557E0-EF61-4FF5-8EEE-3934E8566AE5}">
      <dgm:prSet/>
      <dgm:spPr/>
      <dgm:t>
        <a:bodyPr/>
        <a:lstStyle/>
        <a:p>
          <a:endParaRPr lang="ru-RU"/>
        </a:p>
      </dgm:t>
    </dgm:pt>
    <dgm:pt modelId="{D6614DDC-66DE-4E26-A0E6-8B5D4F611437}" type="pres">
      <dgm:prSet presAssocID="{08F627ED-A304-4697-8C44-18E45D3D2B1A}" presName="Name0" presStyleCnt="0">
        <dgm:presLayoutVars>
          <dgm:chMax/>
          <dgm:chPref/>
          <dgm:animLvl val="lvl"/>
        </dgm:presLayoutVars>
      </dgm:prSet>
      <dgm:spPr/>
    </dgm:pt>
    <dgm:pt modelId="{769CE8F7-0E21-46E4-8D2D-63A034E4D32A}" type="pres">
      <dgm:prSet presAssocID="{5FC34D3A-C8D4-483C-8695-507470E74D50}" presName="composite" presStyleCnt="0"/>
      <dgm:spPr/>
    </dgm:pt>
    <dgm:pt modelId="{FC51A82C-7C01-41E7-95A1-E0F165353360}" type="pres">
      <dgm:prSet presAssocID="{5FC34D3A-C8D4-483C-8695-507470E74D50}" presName="Parent1" presStyleLbl="alignNode1" presStyleIdx="0" presStyleCnt="4">
        <dgm:presLayoutVars>
          <dgm:chMax val="1"/>
          <dgm:chPref val="1"/>
          <dgm:bulletEnabled val="1"/>
        </dgm:presLayoutVars>
      </dgm:prSet>
      <dgm:spPr/>
    </dgm:pt>
    <dgm:pt modelId="{03E7967D-6C10-4379-9B37-4F5A8CF4EED8}" type="pres">
      <dgm:prSet presAssocID="{5FC34D3A-C8D4-483C-8695-507470E74D50}" presName="Childtext1" presStyleLbl="revTx" presStyleIdx="0" presStyleCnt="4">
        <dgm:presLayoutVars>
          <dgm:chMax val="0"/>
          <dgm:chPref val="0"/>
          <dgm:bulletEnabled/>
        </dgm:presLayoutVars>
      </dgm:prSet>
      <dgm:spPr/>
    </dgm:pt>
    <dgm:pt modelId="{52CF010F-1351-4148-8701-92F5768EC7DC}" type="pres">
      <dgm:prSet presAssocID="{5FC34D3A-C8D4-483C-8695-507470E74D50}"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62C4F6DC-B23C-4A1D-86BA-D1DEB98692E9}" type="pres">
      <dgm:prSet presAssocID="{5FC34D3A-C8D4-483C-8695-507470E74D50}" presName="ConnectLineEnd" presStyleLbl="node1" presStyleIdx="0" presStyleCnt="4"/>
      <dgm:spPr/>
    </dgm:pt>
    <dgm:pt modelId="{151E949D-E2E2-482F-BBE3-8BC267057E7B}" type="pres">
      <dgm:prSet presAssocID="{5FC34D3A-C8D4-483C-8695-507470E74D50}" presName="EmptyPane" presStyleCnt="0"/>
      <dgm:spPr/>
    </dgm:pt>
    <dgm:pt modelId="{4FB3A766-643A-4ACA-8E5D-2C95FFB87076}" type="pres">
      <dgm:prSet presAssocID="{1DECF9F5-40C0-4379-BCCE-7BCAAD54807B}" presName="spaceBetweenRectangles" presStyleLbl="fgAcc1" presStyleIdx="0" presStyleCnt="3"/>
      <dgm:spPr/>
    </dgm:pt>
    <dgm:pt modelId="{4630FBA4-1F51-4A32-B0E4-88E47053D0D9}" type="pres">
      <dgm:prSet presAssocID="{9845D52A-E054-4EB0-A5A3-32AE7DC6D645}" presName="composite" presStyleCnt="0"/>
      <dgm:spPr/>
    </dgm:pt>
    <dgm:pt modelId="{D39499CF-3BA1-4BBD-960A-4434BA9F21A7}" type="pres">
      <dgm:prSet presAssocID="{9845D52A-E054-4EB0-A5A3-32AE7DC6D645}" presName="Parent1" presStyleLbl="alignNode1" presStyleIdx="1" presStyleCnt="4">
        <dgm:presLayoutVars>
          <dgm:chMax val="1"/>
          <dgm:chPref val="1"/>
          <dgm:bulletEnabled val="1"/>
        </dgm:presLayoutVars>
      </dgm:prSet>
      <dgm:spPr/>
    </dgm:pt>
    <dgm:pt modelId="{5E76ADAA-D3EE-462D-A737-9D3772B6C76F}" type="pres">
      <dgm:prSet presAssocID="{9845D52A-E054-4EB0-A5A3-32AE7DC6D645}" presName="Childtext1" presStyleLbl="revTx" presStyleIdx="1" presStyleCnt="4">
        <dgm:presLayoutVars>
          <dgm:chMax val="0"/>
          <dgm:chPref val="0"/>
          <dgm:bulletEnabled/>
        </dgm:presLayoutVars>
      </dgm:prSet>
      <dgm:spPr/>
    </dgm:pt>
    <dgm:pt modelId="{F514349A-AC82-402F-8DA0-95785071B5F0}" type="pres">
      <dgm:prSet presAssocID="{9845D52A-E054-4EB0-A5A3-32AE7DC6D64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BBACFDEF-20FB-406A-9641-2F4782D85F9F}" type="pres">
      <dgm:prSet presAssocID="{9845D52A-E054-4EB0-A5A3-32AE7DC6D645}" presName="ConnectLineEnd" presStyleLbl="node1" presStyleIdx="1" presStyleCnt="4"/>
      <dgm:spPr/>
    </dgm:pt>
    <dgm:pt modelId="{E12CB119-910F-4C38-9D07-4EF7748B1BD6}" type="pres">
      <dgm:prSet presAssocID="{9845D52A-E054-4EB0-A5A3-32AE7DC6D645}" presName="EmptyPane" presStyleCnt="0"/>
      <dgm:spPr/>
    </dgm:pt>
    <dgm:pt modelId="{6C1697D8-F9A2-4451-950E-C8D8168BBC75}" type="pres">
      <dgm:prSet presAssocID="{796364FD-7651-493A-AEE5-8DD45DF8EEAC}" presName="spaceBetweenRectangles" presStyleLbl="fgAcc1" presStyleIdx="1" presStyleCnt="3"/>
      <dgm:spPr/>
    </dgm:pt>
    <dgm:pt modelId="{258D101A-CA89-4BD3-9BA0-F95214FF0550}" type="pres">
      <dgm:prSet presAssocID="{9AC77E87-FC4D-4F04-889B-73358514DC0D}" presName="composite" presStyleCnt="0"/>
      <dgm:spPr/>
    </dgm:pt>
    <dgm:pt modelId="{E38B2215-81DF-4D79-BB37-17C8C9F898E7}" type="pres">
      <dgm:prSet presAssocID="{9AC77E87-FC4D-4F04-889B-73358514DC0D}" presName="Parent1" presStyleLbl="alignNode1" presStyleIdx="2" presStyleCnt="4">
        <dgm:presLayoutVars>
          <dgm:chMax val="1"/>
          <dgm:chPref val="1"/>
          <dgm:bulletEnabled val="1"/>
        </dgm:presLayoutVars>
      </dgm:prSet>
      <dgm:spPr/>
    </dgm:pt>
    <dgm:pt modelId="{2E1F219F-885D-437D-9D95-1C496EBAD119}" type="pres">
      <dgm:prSet presAssocID="{9AC77E87-FC4D-4F04-889B-73358514DC0D}" presName="Childtext1" presStyleLbl="revTx" presStyleIdx="2" presStyleCnt="4">
        <dgm:presLayoutVars>
          <dgm:chMax val="0"/>
          <dgm:chPref val="0"/>
          <dgm:bulletEnabled/>
        </dgm:presLayoutVars>
      </dgm:prSet>
      <dgm:spPr/>
    </dgm:pt>
    <dgm:pt modelId="{8801BA21-B732-43C2-BD4E-EED526CA614C}" type="pres">
      <dgm:prSet presAssocID="{9AC77E87-FC4D-4F04-889B-73358514DC0D}"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ED3C7052-C7D3-4A48-8DD7-C35F83E9E14D}" type="pres">
      <dgm:prSet presAssocID="{9AC77E87-FC4D-4F04-889B-73358514DC0D}" presName="ConnectLineEnd" presStyleLbl="node1" presStyleIdx="2" presStyleCnt="4"/>
      <dgm:spPr/>
    </dgm:pt>
    <dgm:pt modelId="{E1638529-5025-4BCE-9448-174A6B1F9AFC}" type="pres">
      <dgm:prSet presAssocID="{9AC77E87-FC4D-4F04-889B-73358514DC0D}" presName="EmptyPane" presStyleCnt="0"/>
      <dgm:spPr/>
    </dgm:pt>
    <dgm:pt modelId="{155DE41A-A5AF-49D9-8976-B6B11EE643A3}" type="pres">
      <dgm:prSet presAssocID="{3A77AB9A-DF29-465E-A0A5-D4FA3D0C537F}" presName="spaceBetweenRectangles" presStyleLbl="fgAcc1" presStyleIdx="2" presStyleCnt="3"/>
      <dgm:spPr/>
    </dgm:pt>
    <dgm:pt modelId="{8AEAD602-E709-4EE0-9BC6-F1E813628D28}" type="pres">
      <dgm:prSet presAssocID="{14A049E8-76B1-48FB-8E7D-383C25A500BE}" presName="composite" presStyleCnt="0"/>
      <dgm:spPr/>
    </dgm:pt>
    <dgm:pt modelId="{B4D34528-FFFC-4E46-B3B2-40BB398BFD5B}" type="pres">
      <dgm:prSet presAssocID="{14A049E8-76B1-48FB-8E7D-383C25A500BE}" presName="Parent1" presStyleLbl="alignNode1" presStyleIdx="3" presStyleCnt="4">
        <dgm:presLayoutVars>
          <dgm:chMax val="1"/>
          <dgm:chPref val="1"/>
          <dgm:bulletEnabled val="1"/>
        </dgm:presLayoutVars>
      </dgm:prSet>
      <dgm:spPr/>
    </dgm:pt>
    <dgm:pt modelId="{A4F238AB-5DF8-4289-A094-48413BA79AA2}" type="pres">
      <dgm:prSet presAssocID="{14A049E8-76B1-48FB-8E7D-383C25A500BE}" presName="Childtext1" presStyleLbl="revTx" presStyleIdx="3" presStyleCnt="4">
        <dgm:presLayoutVars>
          <dgm:chMax val="0"/>
          <dgm:chPref val="0"/>
          <dgm:bulletEnabled/>
        </dgm:presLayoutVars>
      </dgm:prSet>
      <dgm:spPr/>
    </dgm:pt>
    <dgm:pt modelId="{02F1673C-28E9-4CCB-89BE-1DEA256F6852}" type="pres">
      <dgm:prSet presAssocID="{14A049E8-76B1-48FB-8E7D-383C25A500BE}"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47A2FDB2-271E-4201-9801-4478B6A9BC6C}" type="pres">
      <dgm:prSet presAssocID="{14A049E8-76B1-48FB-8E7D-383C25A500BE}" presName="ConnectLineEnd" presStyleLbl="node1" presStyleIdx="3" presStyleCnt="4"/>
      <dgm:spPr/>
    </dgm:pt>
    <dgm:pt modelId="{30FBABD4-62B8-4200-A5DF-95762A7725AF}" type="pres">
      <dgm:prSet presAssocID="{14A049E8-76B1-48FB-8E7D-383C25A500BE}"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66E8CE3C-459F-4648-B4D7-5039298A0E92}" srcId="{9845D52A-E054-4EB0-A5A3-32AE7DC6D645}" destId="{566C4A8F-CE66-4FF5-AF11-6C385F74A275}" srcOrd="0" destOrd="0" parTransId="{375C5A5E-5F04-4FE8-98F8-795867C18A18}" sibTransId="{E74B8A5E-78D9-4E5B-86E1-203DE271581F}"/>
    <dgm:cxn modelId="{DC951A47-D712-4DDF-BC45-034C400F587A}" type="presOf" srcId="{08F627ED-A304-4697-8C44-18E45D3D2B1A}" destId="{D6614DDC-66DE-4E26-A0E6-8B5D4F611437}" srcOrd="0" destOrd="0" presId="urn:microsoft.com/office/officeart/2016/7/layout/HexagonTimeline"/>
    <dgm:cxn modelId="{C185FE6A-7B23-4AD7-A3C9-0B73A99C790F}" type="presOf" srcId="{14A049E8-76B1-48FB-8E7D-383C25A500BE}" destId="{B4D34528-FFFC-4E46-B3B2-40BB398BFD5B}" srcOrd="0" destOrd="0" presId="urn:microsoft.com/office/officeart/2016/7/layout/HexagonTimeline"/>
    <dgm:cxn modelId="{49EFF76F-887C-4DB3-847E-B88D6BC6A77B}" type="presOf" srcId="{C2F0E5C9-2943-4A9B-872F-ECF6B159E9F4}" destId="{2E1F219F-885D-437D-9D95-1C496EBAD119}" srcOrd="0" destOrd="0" presId="urn:microsoft.com/office/officeart/2016/7/layout/HexagonTimeline"/>
    <dgm:cxn modelId="{CB98D256-5AB4-4B9D-AD69-15CA4B5C1220}" type="presOf" srcId="{566C4A8F-CE66-4FF5-AF11-6C385F74A275}" destId="{5E76ADAA-D3EE-462D-A737-9D3772B6C76F}" srcOrd="0" destOrd="0" presId="urn:microsoft.com/office/officeart/2016/7/layout/HexagonTimeline"/>
    <dgm:cxn modelId="{A0210F78-1D28-4F77-A1A5-397F5FD3EF11}" srcId="{08F627ED-A304-4697-8C44-18E45D3D2B1A}" destId="{14A049E8-76B1-48FB-8E7D-383C25A500BE}" srcOrd="3" destOrd="0" parTransId="{B7D0F558-E6AB-415D-81D4-27E9F8F5C335}" sibTransId="{7DD7A9A2-A8EB-4482-96F1-BBE6E3EBC1D5}"/>
    <dgm:cxn modelId="{04774158-8FAB-47B4-A2EE-D3D3A7E958BE}" srcId="{08F627ED-A304-4697-8C44-18E45D3D2B1A}" destId="{9AC77E87-FC4D-4F04-889B-73358514DC0D}" srcOrd="2" destOrd="0" parTransId="{B29F90F6-921F-42B9-A496-5D121F61821E}" sibTransId="{3A77AB9A-DF29-465E-A0A5-D4FA3D0C537F}"/>
    <dgm:cxn modelId="{29E5675A-D36F-4E0E-B6B3-F7B5A3728BC3}" type="presOf" srcId="{C057D6ED-8F49-42DC-B8A7-C07F68F0F734}" destId="{03E7967D-6C10-4379-9B37-4F5A8CF4EED8}"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07EFBDB0-8C3C-4140-851A-D6494FDB0B7A}" type="presOf" srcId="{9845D52A-E054-4EB0-A5A3-32AE7DC6D645}" destId="{D39499CF-3BA1-4BBD-960A-4434BA9F21A7}" srcOrd="0" destOrd="0" presId="urn:microsoft.com/office/officeart/2016/7/layout/HexagonTimeline"/>
    <dgm:cxn modelId="{6E1CE7C2-A87C-4E64-9245-7487AB728B9A}" type="presOf" srcId="{9AC77E87-FC4D-4F04-889B-73358514DC0D}" destId="{E38B2215-81DF-4D79-BB37-17C8C9F898E7}" srcOrd="0" destOrd="0" presId="urn:microsoft.com/office/officeart/2016/7/layout/HexagonTimeline"/>
    <dgm:cxn modelId="{277179CE-E2F5-4733-8D23-9E37CACB7B9E}" srcId="{08F627ED-A304-4697-8C44-18E45D3D2B1A}" destId="{5FC34D3A-C8D4-483C-8695-507470E74D50}" srcOrd="0" destOrd="0" parTransId="{9978A89C-C2F1-4241-807C-13619E6D6376}" sibTransId="{1DECF9F5-40C0-4379-BCCE-7BCAAD54807B}"/>
    <dgm:cxn modelId="{1A523ED7-5F1A-40D7-8B72-F7131DB8105E}" type="presOf" srcId="{DB0551F7-9C9B-4C06-8B8F-8F258E89179D}" destId="{A4F238AB-5DF8-4289-A094-48413BA79AA2}" srcOrd="0" destOrd="0" presId="urn:microsoft.com/office/officeart/2016/7/layout/HexagonTimeline"/>
    <dgm:cxn modelId="{A0697AD9-4F1C-44DF-9F0B-484ED62574F5}" type="presOf" srcId="{5FC34D3A-C8D4-483C-8695-507470E74D50}" destId="{FC51A82C-7C01-41E7-95A1-E0F165353360}" srcOrd="0" destOrd="0" presId="urn:microsoft.com/office/officeart/2016/7/layout/HexagonTimeline"/>
    <dgm:cxn modelId="{81F557E0-EF61-4FF5-8EEE-3934E8566AE5}" srcId="{14A049E8-76B1-48FB-8E7D-383C25A500BE}" destId="{DB0551F7-9C9B-4C06-8B8F-8F258E89179D}" srcOrd="0" destOrd="0" parTransId="{7A2F30A2-2A0E-4A8B-8383-D9E1527EFB55}" sibTransId="{05393A29-DB7E-4DAD-A0B0-985B38EE707E}"/>
    <dgm:cxn modelId="{5B0C5A64-640A-44DE-9231-55D8B9A431B8}" type="presParOf" srcId="{D6614DDC-66DE-4E26-A0E6-8B5D4F611437}" destId="{769CE8F7-0E21-46E4-8D2D-63A034E4D32A}" srcOrd="0" destOrd="0" presId="urn:microsoft.com/office/officeart/2016/7/layout/HexagonTimeline"/>
    <dgm:cxn modelId="{C97A35EB-F4F5-44C0-B2D0-19AF31DC2223}" type="presParOf" srcId="{769CE8F7-0E21-46E4-8D2D-63A034E4D32A}" destId="{FC51A82C-7C01-41E7-95A1-E0F165353360}" srcOrd="0" destOrd="0" presId="urn:microsoft.com/office/officeart/2016/7/layout/HexagonTimeline"/>
    <dgm:cxn modelId="{1BEB00C5-1AFC-46FC-849A-D490784DB52E}" type="presParOf" srcId="{769CE8F7-0E21-46E4-8D2D-63A034E4D32A}" destId="{03E7967D-6C10-4379-9B37-4F5A8CF4EED8}" srcOrd="1" destOrd="0" presId="urn:microsoft.com/office/officeart/2016/7/layout/HexagonTimeline"/>
    <dgm:cxn modelId="{498AAC8F-D211-4064-80B2-75359BE901E4}" type="presParOf" srcId="{769CE8F7-0E21-46E4-8D2D-63A034E4D32A}" destId="{52CF010F-1351-4148-8701-92F5768EC7DC}" srcOrd="2" destOrd="0" presId="urn:microsoft.com/office/officeart/2016/7/layout/HexagonTimeline"/>
    <dgm:cxn modelId="{F3FAB4D5-BB8E-491A-A343-49D331762E47}" type="presParOf" srcId="{769CE8F7-0E21-46E4-8D2D-63A034E4D32A}" destId="{62C4F6DC-B23C-4A1D-86BA-D1DEB98692E9}" srcOrd="3" destOrd="0" presId="urn:microsoft.com/office/officeart/2016/7/layout/HexagonTimeline"/>
    <dgm:cxn modelId="{2F93DD1C-5D61-4E63-ABD3-9D5E5D20D4D2}" type="presParOf" srcId="{769CE8F7-0E21-46E4-8D2D-63A034E4D32A}" destId="{151E949D-E2E2-482F-BBE3-8BC267057E7B}" srcOrd="4" destOrd="0" presId="urn:microsoft.com/office/officeart/2016/7/layout/HexagonTimeline"/>
    <dgm:cxn modelId="{7C0E3781-57A7-45F1-A9B7-AD7B29B66966}" type="presParOf" srcId="{D6614DDC-66DE-4E26-A0E6-8B5D4F611437}" destId="{4FB3A766-643A-4ACA-8E5D-2C95FFB87076}" srcOrd="1" destOrd="0" presId="urn:microsoft.com/office/officeart/2016/7/layout/HexagonTimeline"/>
    <dgm:cxn modelId="{434FF653-D75F-4952-8E75-D3AF3DA482CB}" type="presParOf" srcId="{D6614DDC-66DE-4E26-A0E6-8B5D4F611437}" destId="{4630FBA4-1F51-4A32-B0E4-88E47053D0D9}" srcOrd="2" destOrd="0" presId="urn:microsoft.com/office/officeart/2016/7/layout/HexagonTimeline"/>
    <dgm:cxn modelId="{255D0E88-A582-4AB9-85D4-3CCE25636858}" type="presParOf" srcId="{4630FBA4-1F51-4A32-B0E4-88E47053D0D9}" destId="{D39499CF-3BA1-4BBD-960A-4434BA9F21A7}" srcOrd="0" destOrd="0" presId="urn:microsoft.com/office/officeart/2016/7/layout/HexagonTimeline"/>
    <dgm:cxn modelId="{EB99A48A-7C1E-46F6-BDF1-CF76EFA8B1BE}" type="presParOf" srcId="{4630FBA4-1F51-4A32-B0E4-88E47053D0D9}" destId="{5E76ADAA-D3EE-462D-A737-9D3772B6C76F}" srcOrd="1" destOrd="0" presId="urn:microsoft.com/office/officeart/2016/7/layout/HexagonTimeline"/>
    <dgm:cxn modelId="{A5B350CB-1F08-407B-AB74-C0A9D5254180}" type="presParOf" srcId="{4630FBA4-1F51-4A32-B0E4-88E47053D0D9}" destId="{F514349A-AC82-402F-8DA0-95785071B5F0}" srcOrd="2" destOrd="0" presId="urn:microsoft.com/office/officeart/2016/7/layout/HexagonTimeline"/>
    <dgm:cxn modelId="{3AEF0478-205F-4564-A8F2-A009D04A4716}" type="presParOf" srcId="{4630FBA4-1F51-4A32-B0E4-88E47053D0D9}" destId="{BBACFDEF-20FB-406A-9641-2F4782D85F9F}" srcOrd="3" destOrd="0" presId="urn:microsoft.com/office/officeart/2016/7/layout/HexagonTimeline"/>
    <dgm:cxn modelId="{E91CE1AF-35AF-4453-8B3B-CCA366030481}" type="presParOf" srcId="{4630FBA4-1F51-4A32-B0E4-88E47053D0D9}" destId="{E12CB119-910F-4C38-9D07-4EF7748B1BD6}" srcOrd="4" destOrd="0" presId="urn:microsoft.com/office/officeart/2016/7/layout/HexagonTimeline"/>
    <dgm:cxn modelId="{830D18A3-5BD1-43DE-A8C7-D3AD84C79C41}" type="presParOf" srcId="{D6614DDC-66DE-4E26-A0E6-8B5D4F611437}" destId="{6C1697D8-F9A2-4451-950E-C8D8168BBC75}" srcOrd="3" destOrd="0" presId="urn:microsoft.com/office/officeart/2016/7/layout/HexagonTimeline"/>
    <dgm:cxn modelId="{A2FC9288-5AD0-464F-A27B-3C029EB82A78}" type="presParOf" srcId="{D6614DDC-66DE-4E26-A0E6-8B5D4F611437}" destId="{258D101A-CA89-4BD3-9BA0-F95214FF0550}" srcOrd="4" destOrd="0" presId="urn:microsoft.com/office/officeart/2016/7/layout/HexagonTimeline"/>
    <dgm:cxn modelId="{3E0287D5-85BD-4EA8-8360-16EA3B96ED89}" type="presParOf" srcId="{258D101A-CA89-4BD3-9BA0-F95214FF0550}" destId="{E38B2215-81DF-4D79-BB37-17C8C9F898E7}" srcOrd="0" destOrd="0" presId="urn:microsoft.com/office/officeart/2016/7/layout/HexagonTimeline"/>
    <dgm:cxn modelId="{7053D88C-9828-4A50-8590-4A4874885273}" type="presParOf" srcId="{258D101A-CA89-4BD3-9BA0-F95214FF0550}" destId="{2E1F219F-885D-437D-9D95-1C496EBAD119}" srcOrd="1" destOrd="0" presId="urn:microsoft.com/office/officeart/2016/7/layout/HexagonTimeline"/>
    <dgm:cxn modelId="{CD524EB0-8DDC-47BC-8050-14B4AE3DE867}" type="presParOf" srcId="{258D101A-CA89-4BD3-9BA0-F95214FF0550}" destId="{8801BA21-B732-43C2-BD4E-EED526CA614C}" srcOrd="2" destOrd="0" presId="urn:microsoft.com/office/officeart/2016/7/layout/HexagonTimeline"/>
    <dgm:cxn modelId="{7C871D98-1568-47DF-AD10-05B6D83FE291}" type="presParOf" srcId="{258D101A-CA89-4BD3-9BA0-F95214FF0550}" destId="{ED3C7052-C7D3-4A48-8DD7-C35F83E9E14D}" srcOrd="3" destOrd="0" presId="urn:microsoft.com/office/officeart/2016/7/layout/HexagonTimeline"/>
    <dgm:cxn modelId="{2B694A21-4ED9-4979-ACB7-DABE9ECD1399}" type="presParOf" srcId="{258D101A-CA89-4BD3-9BA0-F95214FF0550}" destId="{E1638529-5025-4BCE-9448-174A6B1F9AFC}" srcOrd="4" destOrd="0" presId="urn:microsoft.com/office/officeart/2016/7/layout/HexagonTimeline"/>
    <dgm:cxn modelId="{5F2836F0-CDCA-4CD8-8D08-715D8398D998}" type="presParOf" srcId="{D6614DDC-66DE-4E26-A0E6-8B5D4F611437}" destId="{155DE41A-A5AF-49D9-8976-B6B11EE643A3}" srcOrd="5" destOrd="0" presId="urn:microsoft.com/office/officeart/2016/7/layout/HexagonTimeline"/>
    <dgm:cxn modelId="{6DEB137D-A9D8-481C-AAD4-1B58CFE5E701}" type="presParOf" srcId="{D6614DDC-66DE-4E26-A0E6-8B5D4F611437}" destId="{8AEAD602-E709-4EE0-9BC6-F1E813628D28}" srcOrd="6" destOrd="0" presId="urn:microsoft.com/office/officeart/2016/7/layout/HexagonTimeline"/>
    <dgm:cxn modelId="{27BEA884-A388-4C6E-8C1B-9CB272111A97}" type="presParOf" srcId="{8AEAD602-E709-4EE0-9BC6-F1E813628D28}" destId="{B4D34528-FFFC-4E46-B3B2-40BB398BFD5B}" srcOrd="0" destOrd="0" presId="urn:microsoft.com/office/officeart/2016/7/layout/HexagonTimeline"/>
    <dgm:cxn modelId="{26E0F554-7B1D-4DBD-86CD-97C934FA4C49}" type="presParOf" srcId="{8AEAD602-E709-4EE0-9BC6-F1E813628D28}" destId="{A4F238AB-5DF8-4289-A094-48413BA79AA2}" srcOrd="1" destOrd="0" presId="urn:microsoft.com/office/officeart/2016/7/layout/HexagonTimeline"/>
    <dgm:cxn modelId="{6820DF95-2C70-40AC-BF1D-32E60356FFF8}" type="presParOf" srcId="{8AEAD602-E709-4EE0-9BC6-F1E813628D28}" destId="{02F1673C-28E9-4CCB-89BE-1DEA256F6852}" srcOrd="2" destOrd="0" presId="urn:microsoft.com/office/officeart/2016/7/layout/HexagonTimeline"/>
    <dgm:cxn modelId="{6820D9FD-89F3-49AC-8B98-F323A3A072CB}" type="presParOf" srcId="{8AEAD602-E709-4EE0-9BC6-F1E813628D28}" destId="{47A2FDB2-271E-4201-9801-4478B6A9BC6C}" srcOrd="3" destOrd="0" presId="urn:microsoft.com/office/officeart/2016/7/layout/HexagonTimeline"/>
    <dgm:cxn modelId="{F7CB78A2-3C82-410A-A716-E7CFDB742C03}" type="presParOf" srcId="{8AEAD602-E709-4EE0-9BC6-F1E813628D28}" destId="{30FBABD4-62B8-4200-A5DF-95762A7725AF}"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A82C-7C01-41E7-95A1-E0F165353360}">
      <dsp:nvSpPr>
        <dsp:cNvPr id="0" name=""/>
        <dsp:cNvSpPr/>
      </dsp:nvSpPr>
      <dsp:spPr>
        <a:xfrm>
          <a:off x="235145" y="1604214"/>
          <a:ext cx="1209318"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ru" sz="1100" kern="1200" dirty="0">
              <a:latin typeface="Century Gothic" panose="020B0502020202020204" pitchFamily="34" charset="0"/>
            </a:rPr>
            <a:t>Для чего</a:t>
          </a:r>
        </a:p>
      </dsp:txBody>
      <dsp:txXfrm>
        <a:off x="235145" y="1604214"/>
        <a:ext cx="1121815" cy="437513"/>
      </dsp:txXfrm>
    </dsp:sp>
    <dsp:sp modelId="{03E7967D-6C10-4379-9B37-4F5A8CF4EED8}">
      <dsp:nvSpPr>
        <dsp:cNvPr id="0" name=""/>
        <dsp:cNvSpPr/>
      </dsp:nvSpPr>
      <dsp:spPr>
        <a:xfrm>
          <a:off x="0" y="0"/>
          <a:ext cx="1679608"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rtlCol="0" anchor="b" anchorCtr="1">
          <a:noAutofit/>
        </a:bodyPr>
        <a:lstStyle/>
        <a:p>
          <a:pPr marL="0" lvl="0" indent="0" algn="ctr" defTabSz="533400" rtl="0">
            <a:lnSpc>
              <a:spcPct val="90000"/>
            </a:lnSpc>
            <a:spcBef>
              <a:spcPct val="0"/>
            </a:spcBef>
            <a:spcAft>
              <a:spcPct val="35000"/>
            </a:spcAft>
            <a:buNone/>
          </a:pPr>
          <a:r>
            <a:rPr lang="ru" sz="1200" kern="1200" dirty="0">
              <a:latin typeface="Century Gothic" panose="020B0502020202020204" pitchFamily="34" charset="0"/>
            </a:rPr>
            <a:t>Для дальнейшей работы </a:t>
          </a:r>
        </a:p>
      </dsp:txBody>
      <dsp:txXfrm>
        <a:off x="0" y="0"/>
        <a:ext cx="1679608" cy="1166701"/>
      </dsp:txXfrm>
    </dsp:sp>
    <dsp:sp modelId="{4FB3A766-643A-4ACA-8E5D-2C95FFB87076}">
      <dsp:nvSpPr>
        <dsp:cNvPr id="0" name=""/>
        <dsp:cNvSpPr/>
      </dsp:nvSpPr>
      <dsp:spPr>
        <a:xfrm>
          <a:off x="1444463" y="1822971"/>
          <a:ext cx="470290" cy="0"/>
        </a:xfrm>
        <a:custGeom>
          <a:avLst/>
          <a:gdLst/>
          <a:ahLst/>
          <a:cxnLst/>
          <a:rect l="0" t="0" r="0" b="0"/>
          <a:pathLst>
            <a:path>
              <a:moveTo>
                <a:pt x="0" y="0"/>
              </a:moveTo>
              <a:lnTo>
                <a:pt x="470290"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CF010F-1351-4148-8701-92F5768EC7DC}">
      <dsp:nvSpPr>
        <dsp:cNvPr id="0" name=""/>
        <dsp:cNvSpPr/>
      </dsp:nvSpPr>
      <dsp:spPr>
        <a:xfrm>
          <a:off x="839804"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C4F6DC-B23C-4A1D-86BA-D1DEB98692E9}">
      <dsp:nvSpPr>
        <dsp:cNvPr id="0" name=""/>
        <dsp:cNvSpPr/>
      </dsp:nvSpPr>
      <dsp:spPr>
        <a:xfrm>
          <a:off x="803344"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499CF-3BA1-4BBD-960A-4434BA9F21A7}">
      <dsp:nvSpPr>
        <dsp:cNvPr id="0" name=""/>
        <dsp:cNvSpPr/>
      </dsp:nvSpPr>
      <dsp:spPr>
        <a:xfrm>
          <a:off x="1914753" y="1604214"/>
          <a:ext cx="1209318"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ru" sz="1100" kern="1200" dirty="0">
              <a:latin typeface="Century Gothic" panose="020B0502020202020204" pitchFamily="34" charset="0"/>
            </a:rPr>
            <a:t>Цель</a:t>
          </a:r>
        </a:p>
      </dsp:txBody>
      <dsp:txXfrm>
        <a:off x="2073865" y="1661778"/>
        <a:ext cx="891094" cy="322385"/>
      </dsp:txXfrm>
    </dsp:sp>
    <dsp:sp modelId="{5E76ADAA-D3EE-462D-A737-9D3772B6C76F}">
      <dsp:nvSpPr>
        <dsp:cNvPr id="0" name=""/>
        <dsp:cNvSpPr/>
      </dsp:nvSpPr>
      <dsp:spPr>
        <a:xfrm>
          <a:off x="1679608" y="2479240"/>
          <a:ext cx="1679608"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ru" sz="1100" kern="1200" dirty="0">
              <a:latin typeface="Century Gothic" panose="020B0502020202020204" pitchFamily="34" charset="0"/>
            </a:rPr>
            <a:t>Изучение</a:t>
          </a:r>
          <a:r>
            <a:rPr lang="ru" sz="1100" kern="1200" baseline="0" dirty="0">
              <a:latin typeface="Century Gothic" panose="020B0502020202020204" pitchFamily="34" charset="0"/>
            </a:rPr>
            <a:t> идеологии и средства контроля версяими</a:t>
          </a:r>
          <a:endParaRPr lang="ru" sz="1100" kern="1200" dirty="0">
            <a:latin typeface="Century Gothic" panose="020B0502020202020204" pitchFamily="34" charset="0"/>
          </a:endParaRPr>
        </a:p>
      </dsp:txBody>
      <dsp:txXfrm>
        <a:off x="1679608" y="2479240"/>
        <a:ext cx="1679608" cy="1166701"/>
      </dsp:txXfrm>
    </dsp:sp>
    <dsp:sp modelId="{6C1697D8-F9A2-4451-950E-C8D8168BBC75}">
      <dsp:nvSpPr>
        <dsp:cNvPr id="0" name=""/>
        <dsp:cNvSpPr/>
      </dsp:nvSpPr>
      <dsp:spPr>
        <a:xfrm>
          <a:off x="3124071" y="1822971"/>
          <a:ext cx="470290" cy="0"/>
        </a:xfrm>
        <a:custGeom>
          <a:avLst/>
          <a:gdLst/>
          <a:ahLst/>
          <a:cxnLst/>
          <a:rect l="0" t="0" r="0" b="0"/>
          <a:pathLst>
            <a:path>
              <a:moveTo>
                <a:pt x="0" y="0"/>
              </a:moveTo>
              <a:lnTo>
                <a:pt x="470290"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4349A-AC82-402F-8DA0-95785071B5F0}">
      <dsp:nvSpPr>
        <dsp:cNvPr id="0" name=""/>
        <dsp:cNvSpPr/>
      </dsp:nvSpPr>
      <dsp:spPr>
        <a:xfrm>
          <a:off x="2519412"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ACFDEF-20FB-406A-9641-2F4782D85F9F}">
      <dsp:nvSpPr>
        <dsp:cNvPr id="0" name=""/>
        <dsp:cNvSpPr/>
      </dsp:nvSpPr>
      <dsp:spPr>
        <a:xfrm>
          <a:off x="2482953" y="240632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B2215-81DF-4D79-BB37-17C8C9F898E7}">
      <dsp:nvSpPr>
        <dsp:cNvPr id="0" name=""/>
        <dsp:cNvSpPr/>
      </dsp:nvSpPr>
      <dsp:spPr>
        <a:xfrm>
          <a:off x="3594362" y="1604214"/>
          <a:ext cx="1209318"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ru" sz="1100" kern="1200" dirty="0">
              <a:latin typeface="Century Gothic" panose="020B0502020202020204" pitchFamily="34" charset="0"/>
            </a:rPr>
            <a:t>Задачи</a:t>
          </a:r>
        </a:p>
      </dsp:txBody>
      <dsp:txXfrm>
        <a:off x="3753474" y="1661778"/>
        <a:ext cx="891094" cy="322385"/>
      </dsp:txXfrm>
    </dsp:sp>
    <dsp:sp modelId="{2E1F219F-885D-437D-9D95-1C496EBAD119}">
      <dsp:nvSpPr>
        <dsp:cNvPr id="0" name=""/>
        <dsp:cNvSpPr/>
      </dsp:nvSpPr>
      <dsp:spPr>
        <a:xfrm>
          <a:off x="3359217" y="0"/>
          <a:ext cx="1679608"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ru-RU" sz="1100" kern="1200" dirty="0">
              <a:solidFill>
                <a:prstClr val="black">
                  <a:hueOff val="0"/>
                  <a:satOff val="0"/>
                  <a:lumOff val="0"/>
                  <a:alphaOff val="0"/>
                </a:prstClr>
              </a:solidFill>
              <a:latin typeface="Century Gothic" panose="020B0502020202020204" pitchFamily="34" charset="0"/>
              <a:ea typeface="+mn-ea"/>
              <a:cs typeface="+mn-cs"/>
            </a:rPr>
            <a:t>Изучение теоретического материала. Регистрация на </a:t>
          </a:r>
          <a:r>
            <a:rPr lang="ru-RU" sz="1100" kern="1200" dirty="0" err="1">
              <a:solidFill>
                <a:prstClr val="black">
                  <a:hueOff val="0"/>
                  <a:satOff val="0"/>
                  <a:lumOff val="0"/>
                  <a:alphaOff val="0"/>
                </a:prstClr>
              </a:solidFill>
              <a:latin typeface="Century Gothic" panose="020B0502020202020204" pitchFamily="34" charset="0"/>
              <a:ea typeface="+mn-ea"/>
              <a:cs typeface="+mn-cs"/>
            </a:rPr>
            <a:t>GitHub</a:t>
          </a:r>
          <a:r>
            <a:rPr lang="ru-RU" sz="1100" kern="1200" dirty="0">
              <a:solidFill>
                <a:prstClr val="black">
                  <a:hueOff val="0"/>
                  <a:satOff val="0"/>
                  <a:lumOff val="0"/>
                  <a:alphaOff val="0"/>
                </a:prstClr>
              </a:solidFill>
              <a:latin typeface="Century Gothic" panose="020B0502020202020204" pitchFamily="34" charset="0"/>
              <a:ea typeface="+mn-ea"/>
              <a:cs typeface="+mn-cs"/>
            </a:rPr>
            <a:t>. Создание и настройка репозитория. Произведение первичную конфигурацию и конфигурацию </a:t>
          </a:r>
          <a:r>
            <a:rPr lang="ru-RU" sz="1100" kern="1200" dirty="0" err="1">
              <a:solidFill>
                <a:prstClr val="black">
                  <a:hueOff val="0"/>
                  <a:satOff val="0"/>
                  <a:lumOff val="0"/>
                  <a:alphaOff val="0"/>
                </a:prstClr>
              </a:solidFill>
              <a:latin typeface="Century Gothic" panose="020B0502020202020204" pitchFamily="34" charset="0"/>
              <a:ea typeface="+mn-ea"/>
              <a:cs typeface="+mn-cs"/>
            </a:rPr>
            <a:t>git-flow</a:t>
          </a:r>
          <a:r>
            <a:rPr lang="ru-RU" sz="1100" kern="1200" dirty="0">
              <a:solidFill>
                <a:prstClr val="black">
                  <a:hueOff val="0"/>
                  <a:satOff val="0"/>
                  <a:lumOff val="0"/>
                  <a:alphaOff val="0"/>
                </a:prstClr>
              </a:solidFill>
              <a:latin typeface="Century Gothic" panose="020B0502020202020204" pitchFamily="34" charset="0"/>
              <a:ea typeface="+mn-ea"/>
              <a:cs typeface="+mn-cs"/>
            </a:rPr>
            <a:t>.</a:t>
          </a:r>
          <a:endParaRPr lang="ru" sz="1100" kern="1200" dirty="0">
            <a:solidFill>
              <a:prstClr val="black">
                <a:hueOff val="0"/>
                <a:satOff val="0"/>
                <a:lumOff val="0"/>
                <a:alphaOff val="0"/>
              </a:prstClr>
            </a:solidFill>
            <a:latin typeface="Century Gothic" panose="020B0502020202020204" pitchFamily="34" charset="0"/>
            <a:ea typeface="+mn-ea"/>
            <a:cs typeface="+mn-cs"/>
          </a:endParaRPr>
        </a:p>
      </dsp:txBody>
      <dsp:txXfrm>
        <a:off x="3359217" y="0"/>
        <a:ext cx="1679608" cy="1166701"/>
      </dsp:txXfrm>
    </dsp:sp>
    <dsp:sp modelId="{155DE41A-A5AF-49D9-8976-B6B11EE643A3}">
      <dsp:nvSpPr>
        <dsp:cNvPr id="0" name=""/>
        <dsp:cNvSpPr/>
      </dsp:nvSpPr>
      <dsp:spPr>
        <a:xfrm>
          <a:off x="4803680" y="1822971"/>
          <a:ext cx="470290" cy="0"/>
        </a:xfrm>
        <a:custGeom>
          <a:avLst/>
          <a:gdLst/>
          <a:ahLst/>
          <a:cxnLst/>
          <a:rect l="0" t="0" r="0" b="0"/>
          <a:pathLst>
            <a:path>
              <a:moveTo>
                <a:pt x="0" y="0"/>
              </a:moveTo>
              <a:lnTo>
                <a:pt x="470290"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01BA21-B732-43C2-BD4E-EED526CA614C}">
      <dsp:nvSpPr>
        <dsp:cNvPr id="0" name=""/>
        <dsp:cNvSpPr/>
      </dsp:nvSpPr>
      <dsp:spPr>
        <a:xfrm>
          <a:off x="4199021"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D3C7052-C7D3-4A48-8DD7-C35F83E9E14D}">
      <dsp:nvSpPr>
        <dsp:cNvPr id="0" name=""/>
        <dsp:cNvSpPr/>
      </dsp:nvSpPr>
      <dsp:spPr>
        <a:xfrm>
          <a:off x="4162561"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34528-FFFC-4E46-B3B2-40BB398BFD5B}">
      <dsp:nvSpPr>
        <dsp:cNvPr id="0" name=""/>
        <dsp:cNvSpPr/>
      </dsp:nvSpPr>
      <dsp:spPr>
        <a:xfrm rot="10800000">
          <a:off x="5273970" y="1604214"/>
          <a:ext cx="1209318"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ru" sz="1100" kern="1200" dirty="0">
              <a:latin typeface="Century Gothic" panose="020B0502020202020204" pitchFamily="34" charset="0"/>
            </a:rPr>
            <a:t>Результат</a:t>
          </a:r>
        </a:p>
      </dsp:txBody>
      <dsp:txXfrm rot="10800000">
        <a:off x="5361473" y="1604214"/>
        <a:ext cx="1121815" cy="437513"/>
      </dsp:txXfrm>
    </dsp:sp>
    <dsp:sp modelId="{A4F238AB-5DF8-4289-A094-48413BA79AA2}">
      <dsp:nvSpPr>
        <dsp:cNvPr id="0" name=""/>
        <dsp:cNvSpPr/>
      </dsp:nvSpPr>
      <dsp:spPr>
        <a:xfrm>
          <a:off x="5038825" y="2479240"/>
          <a:ext cx="1679608"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ru-RU" sz="1100" kern="1200" dirty="0">
              <a:solidFill>
                <a:prstClr val="black">
                  <a:hueOff val="0"/>
                  <a:satOff val="0"/>
                  <a:lumOff val="0"/>
                  <a:alphaOff val="0"/>
                </a:prstClr>
              </a:solidFill>
              <a:latin typeface="Century Gothic" panose="020B0502020202020204" pitchFamily="34" charset="0"/>
              <a:ea typeface="+mn-ea"/>
              <a:cs typeface="+mn-cs"/>
            </a:rPr>
            <a:t>В процессе выполнения данной лабораторной работы приобретены новые практические навыки работы с терминалом на виртуальной машине, а также работы с </a:t>
          </a:r>
          <a:r>
            <a:rPr lang="en-GB" sz="1100" kern="1200" dirty="0">
              <a:solidFill>
                <a:prstClr val="black">
                  <a:hueOff val="0"/>
                  <a:satOff val="0"/>
                  <a:lumOff val="0"/>
                  <a:alphaOff val="0"/>
                </a:prstClr>
              </a:solidFill>
              <a:latin typeface="Century Gothic" panose="020B0502020202020204" pitchFamily="34" charset="0"/>
              <a:ea typeface="+mn-ea"/>
              <a:cs typeface="+mn-cs"/>
            </a:rPr>
            <a:t>GitHub</a:t>
          </a:r>
          <a:r>
            <a:rPr lang="ru-RU" sz="1100" kern="1200" dirty="0">
              <a:solidFill>
                <a:prstClr val="black">
                  <a:hueOff val="0"/>
                  <a:satOff val="0"/>
                  <a:lumOff val="0"/>
                  <a:alphaOff val="0"/>
                </a:prstClr>
              </a:solidFill>
              <a:latin typeface="Century Gothic" panose="020B0502020202020204" pitchFamily="34" charset="0"/>
              <a:ea typeface="+mn-ea"/>
              <a:cs typeface="+mn-cs"/>
            </a:rPr>
            <a:t>.</a:t>
          </a:r>
          <a:endParaRPr lang="ru" sz="1100" kern="1200" dirty="0">
            <a:solidFill>
              <a:prstClr val="black">
                <a:hueOff val="0"/>
                <a:satOff val="0"/>
                <a:lumOff val="0"/>
                <a:alphaOff val="0"/>
              </a:prstClr>
            </a:solidFill>
            <a:latin typeface="Century Gothic" panose="020B0502020202020204" pitchFamily="34" charset="0"/>
            <a:ea typeface="+mn-ea"/>
            <a:cs typeface="+mn-cs"/>
          </a:endParaRPr>
        </a:p>
      </dsp:txBody>
      <dsp:txXfrm>
        <a:off x="5038825" y="2479240"/>
        <a:ext cx="1679608" cy="1166701"/>
      </dsp:txXfrm>
    </dsp:sp>
    <dsp:sp modelId="{02F1673C-28E9-4CCB-89BE-1DEA256F6852}">
      <dsp:nvSpPr>
        <dsp:cNvPr id="0" name=""/>
        <dsp:cNvSpPr/>
      </dsp:nvSpPr>
      <dsp:spPr>
        <a:xfrm>
          <a:off x="5878629"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A2FDB2-271E-4201-9801-4478B6A9BC6C}">
      <dsp:nvSpPr>
        <dsp:cNvPr id="0" name=""/>
        <dsp:cNvSpPr/>
      </dsp:nvSpPr>
      <dsp:spPr>
        <a:xfrm>
          <a:off x="5842170" y="240632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77CD979-6CB4-4771-863A-F3CEC5F72509}" type="datetime1">
              <a:rPr lang="ru-RU" smtClean="0"/>
              <a:t>30.04.2021</a:t>
            </a:fld>
            <a:endParaRPr lang="en-US"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1A8EE09-76CC-4000-B080-9F213DA7DCEF}" type="slidenum">
              <a:rPr lang="en-US" smtClean="0"/>
              <a:t>‹#›</a:t>
            </a:fld>
            <a:endParaRPr lang="en-US"/>
          </a:p>
        </p:txBody>
      </p:sp>
    </p:spTree>
    <p:extLst>
      <p:ext uri="{BB962C8B-B14F-4D97-AF65-F5344CB8AC3E}">
        <p14:creationId xmlns:p14="http://schemas.microsoft.com/office/powerpoint/2010/main" val="6386812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44FEA7-A6A1-4C1B-A1CF-B68B41EC1A8E}" type="datetime1">
              <a:rPr lang="ru-RU" smtClean="0"/>
              <a:t>30.04.2021</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
              <a:t>Щелкните, чтобы изменить стили текста образца слайда</a:t>
            </a:r>
            <a:endParaRPr lang="en-US"/>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8E40627-AA7D-471F-B5F2-0BF9E4C68EB6}" type="slidenum">
              <a:rPr lang="en-US" smtClean="0"/>
              <a:t>‹#›</a:t>
            </a:fld>
            <a:endParaRPr lang="en-US"/>
          </a:p>
        </p:txBody>
      </p:sp>
    </p:spTree>
    <p:extLst>
      <p:ext uri="{BB962C8B-B14F-4D97-AF65-F5344CB8AC3E}">
        <p14:creationId xmlns:p14="http://schemas.microsoft.com/office/powerpoint/2010/main" val="4099545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Прямоугольник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Прямоугольник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Прямоугольник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Группа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Прямая соединительная линия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Заголовок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Century Gothic" panose="020B0502020202020204" pitchFamily="34" charset="0"/>
                <a:ea typeface="+mn-ea"/>
                <a:cs typeface="+mn-cs"/>
              </a:defRPr>
            </a:lvl1pPr>
          </a:lstStyle>
          <a:p>
            <a:pPr rtl="0"/>
            <a:r>
              <a:rPr lang="ru-RU"/>
              <a:t>Образец заголовка</a:t>
            </a:r>
            <a:endParaRPr lang="en-US" dirty="0"/>
          </a:p>
        </p:txBody>
      </p:sp>
      <p:sp>
        <p:nvSpPr>
          <p:cNvPr id="3" name="Подзаголовок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a:t>Образец подзаголовка</a:t>
            </a:r>
            <a:endParaRPr lang="en-US" dirty="0"/>
          </a:p>
        </p:txBody>
      </p:sp>
      <p:sp>
        <p:nvSpPr>
          <p:cNvPr id="20" name="Дата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Century Gothic" panose="020B0502020202020204" pitchFamily="34" charset="0"/>
              </a:defRPr>
            </a:lvl1pPr>
          </a:lstStyle>
          <a:p>
            <a:fld id="{F5367D5C-F95A-42A3-88EC-882E2435144E}" type="datetime1">
              <a:rPr lang="ru-RU" smtClean="0"/>
              <a:t>30.04.2021</a:t>
            </a:fld>
            <a:endParaRPr lang="en-US" dirty="0"/>
          </a:p>
        </p:txBody>
      </p:sp>
      <p:sp>
        <p:nvSpPr>
          <p:cNvPr id="21" name="Нижний колонтитул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Номер слайда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206637FB-2A93-4CBD-BFA2-D7CF6538021B}" type="datetime1">
              <a:rPr lang="ru-RU" smtClean="0"/>
              <a:t>30.04.2021</a:t>
            </a:fld>
            <a:endParaRPr lang="en-US"/>
          </a:p>
        </p:txBody>
      </p:sp>
      <p:sp>
        <p:nvSpPr>
          <p:cNvPr id="5" name="Нижний колонтитул 4"/>
          <p:cNvSpPr>
            <a:spLocks noGrp="1"/>
          </p:cNvSpPr>
          <p:nvPr>
            <p:ph type="ftr" sz="quarter" idx="11"/>
          </p:nvPr>
        </p:nvSpPr>
        <p:spPr/>
        <p:txBody>
          <a:bodyPr rtlCol="0"/>
          <a:lstStyle/>
          <a:p>
            <a:pPr rtl="0"/>
            <a:endParaRPr lang="en-US"/>
          </a:p>
        </p:txBody>
      </p:sp>
      <p:sp>
        <p:nvSpPr>
          <p:cNvPr id="6" name="Номер слайда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991600" y="762000"/>
            <a:ext cx="2362200" cy="5257800"/>
          </a:xfrm>
        </p:spPr>
        <p:txBody>
          <a:bodyPr vert="eaVert" rtlCol="0"/>
          <a:lstStyle/>
          <a:p>
            <a:pPr rtl="0"/>
            <a:r>
              <a:rPr lang="ru-RU"/>
              <a:t>Образец заголовка</a:t>
            </a:r>
            <a:endParaRPr lang="en-US" dirty="0"/>
          </a:p>
        </p:txBody>
      </p:sp>
      <p:sp>
        <p:nvSpPr>
          <p:cNvPr id="3" name="Вертикальный текст 2"/>
          <p:cNvSpPr>
            <a:spLocks noGrp="1"/>
          </p:cNvSpPr>
          <p:nvPr>
            <p:ph type="body" orient="vert" idx="1"/>
          </p:nvPr>
        </p:nvSpPr>
        <p:spPr>
          <a:xfrm>
            <a:off x="838200" y="762000"/>
            <a:ext cx="8077200" cy="5257800"/>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CF524C86-1CBF-4FDC-97D7-01157E908D38}" type="datetime1">
              <a:rPr lang="ru-RU" smtClean="0"/>
              <a:t>30.04.2021</a:t>
            </a:fld>
            <a:endParaRPr lang="en-US"/>
          </a:p>
        </p:txBody>
      </p:sp>
      <p:sp>
        <p:nvSpPr>
          <p:cNvPr id="5" name="Нижний колонтитул 4"/>
          <p:cNvSpPr>
            <a:spLocks noGrp="1"/>
          </p:cNvSpPr>
          <p:nvPr>
            <p:ph type="ftr" sz="quarter" idx="11"/>
          </p:nvPr>
        </p:nvSpPr>
        <p:spPr/>
        <p:txBody>
          <a:bodyPr rtlCol="0"/>
          <a:lstStyle/>
          <a:p>
            <a:pPr rtl="0"/>
            <a:endParaRPr lang="en-US"/>
          </a:p>
        </p:txBody>
      </p:sp>
      <p:sp>
        <p:nvSpPr>
          <p:cNvPr id="6" name="Номер слайда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Объект 2"/>
          <p:cNvSpPr>
            <a:spLocks noGrp="1"/>
          </p:cNvSpPr>
          <p:nvPr>
            <p:ph idx="1"/>
          </p:nvPr>
        </p:nvSpPr>
        <p:spPr/>
        <p:txBody>
          <a:bodyPr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Дата 3"/>
          <p:cNvSpPr>
            <a:spLocks noGrp="1"/>
          </p:cNvSpPr>
          <p:nvPr>
            <p:ph type="dt" sz="half" idx="10"/>
          </p:nvPr>
        </p:nvSpPr>
        <p:spPr/>
        <p:txBody>
          <a:bodyPr rtlCol="0"/>
          <a:lstStyle/>
          <a:p>
            <a:pPr rtl="0"/>
            <a:fld id="{7EA467F0-67F1-4FFB-84D6-E0366AF5D58F}" type="datetime1">
              <a:rPr lang="ru-RU" smtClean="0"/>
              <a:t>30.04.2021</a:t>
            </a:fld>
            <a:endParaRPr lang="en-US"/>
          </a:p>
        </p:txBody>
      </p:sp>
      <p:sp>
        <p:nvSpPr>
          <p:cNvPr id="5" name="Нижний колонтитул 4"/>
          <p:cNvSpPr>
            <a:spLocks noGrp="1"/>
          </p:cNvSpPr>
          <p:nvPr>
            <p:ph type="ftr" sz="quarter" idx="11"/>
          </p:nvPr>
        </p:nvSpPr>
        <p:spPr/>
        <p:txBody>
          <a:bodyPr rtlCol="0"/>
          <a:lstStyle/>
          <a:p>
            <a:pPr rtl="0"/>
            <a:endParaRPr lang="en-US"/>
          </a:p>
        </p:txBody>
      </p:sp>
      <p:sp>
        <p:nvSpPr>
          <p:cNvPr id="6" name="Номер слайда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Прямоугольник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Прямоугольник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Прямоугольник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Century Gothic" panose="020B0502020202020204" pitchFamily="34" charset="0"/>
                <a:ea typeface="+mn-ea"/>
                <a:cs typeface="+mn-cs"/>
              </a:defRPr>
            </a:lvl1pPr>
          </a:lstStyle>
          <a:p>
            <a:pPr rtl="0"/>
            <a:r>
              <a:rPr lang="ru-RU"/>
              <a:t>Образец заголовка</a:t>
            </a:r>
            <a:endParaRPr lang="en-US" dirty="0"/>
          </a:p>
        </p:txBody>
      </p:sp>
      <p:grpSp>
        <p:nvGrpSpPr>
          <p:cNvPr id="16" name="Группа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Прямая соединительная линия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Текст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ru-RU"/>
              <a:t>Образец текста</a:t>
            </a:r>
          </a:p>
        </p:txBody>
      </p:sp>
      <p:sp>
        <p:nvSpPr>
          <p:cNvPr id="4" name="Дата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Century Gothic" panose="020B0502020202020204" pitchFamily="34" charset="0"/>
                <a:ea typeface="+mn-ea"/>
                <a:cs typeface="+mn-cs"/>
              </a:defRPr>
            </a:lvl1pPr>
          </a:lstStyle>
          <a:p>
            <a:fld id="{58943CEE-22B0-4537-8D57-A0FA5AADADF2}" type="datetime1">
              <a:rPr lang="ru-RU" smtClean="0"/>
              <a:t>30.04.2021</a:t>
            </a:fld>
            <a:endParaRPr dirty="0"/>
          </a:p>
        </p:txBody>
      </p:sp>
      <p:sp>
        <p:nvSpPr>
          <p:cNvPr id="5" name="Нижний колонтитул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Номер слайда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Заголовок 7"/>
          <p:cNvSpPr>
            <a:spLocks noGrp="1"/>
          </p:cNvSpPr>
          <p:nvPr>
            <p:ph type="title"/>
          </p:nvPr>
        </p:nvSpPr>
        <p:spPr/>
        <p:txBody>
          <a:bodyPr rtlCol="0"/>
          <a:lstStyle/>
          <a:p>
            <a:pPr rtl="0"/>
            <a:r>
              <a:rPr lang="ru-RU"/>
              <a:t>Образец заголовка</a:t>
            </a:r>
            <a:endParaRPr lang="en-US" dirty="0"/>
          </a:p>
        </p:txBody>
      </p:sp>
      <p:sp>
        <p:nvSpPr>
          <p:cNvPr id="3" name="Объект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Объект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5" name="Дата 4"/>
          <p:cNvSpPr>
            <a:spLocks noGrp="1"/>
          </p:cNvSpPr>
          <p:nvPr>
            <p:ph type="dt" sz="half" idx="10"/>
          </p:nvPr>
        </p:nvSpPr>
        <p:spPr/>
        <p:txBody>
          <a:bodyPr rtlCol="0"/>
          <a:lstStyle/>
          <a:p>
            <a:pPr rtl="0"/>
            <a:fld id="{156AE23C-0C45-469E-B619-DD472E6D19F8}" type="datetime1">
              <a:rPr lang="ru-RU" smtClean="0"/>
              <a:t>30.04.2021</a:t>
            </a:fld>
            <a:endParaRPr lang="en-US"/>
          </a:p>
        </p:txBody>
      </p:sp>
      <p:sp>
        <p:nvSpPr>
          <p:cNvPr id="6" name="Нижний колонтитул 5"/>
          <p:cNvSpPr>
            <a:spLocks noGrp="1"/>
          </p:cNvSpPr>
          <p:nvPr>
            <p:ph type="ftr" sz="quarter" idx="11"/>
          </p:nvPr>
        </p:nvSpPr>
        <p:spPr/>
        <p:txBody>
          <a:bodyPr rtlCol="0"/>
          <a:lstStyle/>
          <a:p>
            <a:pPr rtl="0"/>
            <a:endParaRPr lang="en-US"/>
          </a:p>
        </p:txBody>
      </p:sp>
      <p:sp>
        <p:nvSpPr>
          <p:cNvPr id="7" name="Номер слайда 6"/>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Текст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Century Gothic" panose="020B0502020202020204" pitchFamily="34" charset="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
          </a:p>
        </p:txBody>
      </p:sp>
      <p:sp>
        <p:nvSpPr>
          <p:cNvPr id="5" name="Текст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latin typeface="Century Gothic" panose="020B0502020202020204" pitchFamily="34" charset="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
          </a:p>
        </p:txBody>
      </p:sp>
      <p:sp>
        <p:nvSpPr>
          <p:cNvPr id="7" name="Дата 6"/>
          <p:cNvSpPr>
            <a:spLocks noGrp="1"/>
          </p:cNvSpPr>
          <p:nvPr>
            <p:ph type="dt" sz="half" idx="10"/>
          </p:nvPr>
        </p:nvSpPr>
        <p:spPr/>
        <p:txBody>
          <a:bodyPr rtlCol="0"/>
          <a:lstStyle/>
          <a:p>
            <a:pPr rtl="0"/>
            <a:fld id="{7084B974-3E30-46C0-8835-EBE9AF88C154}" type="datetime1">
              <a:rPr lang="ru-RU" smtClean="0"/>
              <a:t>30.04.2021</a:t>
            </a:fld>
            <a:endParaRPr lang="en-US" dirty="0"/>
          </a:p>
        </p:txBody>
      </p:sp>
      <p:sp>
        <p:nvSpPr>
          <p:cNvPr id="8" name="Нижний колонтитул 7"/>
          <p:cNvSpPr>
            <a:spLocks noGrp="1"/>
          </p:cNvSpPr>
          <p:nvPr>
            <p:ph type="ftr" sz="quarter" idx="11"/>
          </p:nvPr>
        </p:nvSpPr>
        <p:spPr/>
        <p:txBody>
          <a:bodyPr rtlCol="0"/>
          <a:lstStyle/>
          <a:p>
            <a:pPr rtl="0"/>
            <a:endParaRPr lang="en-US"/>
          </a:p>
        </p:txBody>
      </p:sp>
      <p:sp>
        <p:nvSpPr>
          <p:cNvPr id="9" name="Номер слайда 8"/>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en-US" dirty="0"/>
          </a:p>
        </p:txBody>
      </p:sp>
      <p:sp>
        <p:nvSpPr>
          <p:cNvPr id="3" name="Дата 2"/>
          <p:cNvSpPr>
            <a:spLocks noGrp="1"/>
          </p:cNvSpPr>
          <p:nvPr>
            <p:ph type="dt" sz="half" idx="10"/>
          </p:nvPr>
        </p:nvSpPr>
        <p:spPr/>
        <p:txBody>
          <a:bodyPr rtlCol="0"/>
          <a:lstStyle/>
          <a:p>
            <a:pPr rtl="0"/>
            <a:fld id="{55A373D8-060E-42D4-83B5-67EE9C99EB76}" type="datetime1">
              <a:rPr lang="ru-RU" smtClean="0"/>
              <a:t>30.04.2021</a:t>
            </a:fld>
            <a:endParaRPr lang="en-US"/>
          </a:p>
        </p:txBody>
      </p:sp>
      <p:sp>
        <p:nvSpPr>
          <p:cNvPr id="4" name="Нижний колонтитул 3"/>
          <p:cNvSpPr>
            <a:spLocks noGrp="1"/>
          </p:cNvSpPr>
          <p:nvPr>
            <p:ph type="ftr" sz="quarter" idx="11"/>
          </p:nvPr>
        </p:nvSpPr>
        <p:spPr/>
        <p:txBody>
          <a:bodyPr rtlCol="0"/>
          <a:lstStyle/>
          <a:p>
            <a:pPr rtl="0"/>
            <a:endParaRPr lang="en-US"/>
          </a:p>
        </p:txBody>
      </p:sp>
      <p:sp>
        <p:nvSpPr>
          <p:cNvPr id="5" name="Номер слайда 4"/>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59039D93-8FE6-4FAB-8379-7097A2FFC7EA}" type="datetime1">
              <a:rPr lang="ru-RU" smtClean="0"/>
              <a:t>30.04.2021</a:t>
            </a:fld>
            <a:endParaRPr lang="en-US"/>
          </a:p>
        </p:txBody>
      </p:sp>
      <p:sp>
        <p:nvSpPr>
          <p:cNvPr id="3" name="Нижний колонтитул 2"/>
          <p:cNvSpPr>
            <a:spLocks noGrp="1"/>
          </p:cNvSpPr>
          <p:nvPr>
            <p:ph type="ftr" sz="quarter" idx="11"/>
          </p:nvPr>
        </p:nvSpPr>
        <p:spPr/>
        <p:txBody>
          <a:bodyPr rtlCol="0"/>
          <a:lstStyle/>
          <a:p>
            <a:pPr rtl="0"/>
            <a:endParaRPr lang="en-US"/>
          </a:p>
        </p:txBody>
      </p:sp>
      <p:sp>
        <p:nvSpPr>
          <p:cNvPr id="4" name="Номер слайда 3"/>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Прямоугольник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Century Gothic" panose="020B0502020202020204" pitchFamily="34" charset="0"/>
                <a:ea typeface="+mn-ea"/>
                <a:cs typeface="+mn-cs"/>
              </a:defRPr>
            </a:lvl1pPr>
          </a:lstStyle>
          <a:p>
            <a:pPr rtl="0"/>
            <a:r>
              <a:rPr lang="ru-RU"/>
              <a:t>Образец заголовка</a:t>
            </a:r>
            <a:endParaRPr lang="en-US" dirty="0"/>
          </a:p>
        </p:txBody>
      </p:sp>
      <p:sp>
        <p:nvSpPr>
          <p:cNvPr id="3" name="Объект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en-US" dirty="0"/>
          </a:p>
        </p:txBody>
      </p:sp>
      <p:sp>
        <p:nvSpPr>
          <p:cNvPr id="4" name="Текст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
        <p:nvSpPr>
          <p:cNvPr id="8" name="Дата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4A5CD4F3-DD0B-41D2-86DC-8F94F11A7635}" type="datetime1">
              <a:rPr lang="ru-RU" smtClean="0"/>
              <a:t>30.04.2021</a:t>
            </a:fld>
            <a:endParaRPr lang="en-US"/>
          </a:p>
        </p:txBody>
      </p:sp>
      <p:sp>
        <p:nvSpPr>
          <p:cNvPr id="9" name="Нижний колонтитул 8"/>
          <p:cNvSpPr>
            <a:spLocks noGrp="1"/>
          </p:cNvSpPr>
          <p:nvPr>
            <p:ph type="ftr" sz="quarter" idx="11"/>
          </p:nvPr>
        </p:nvSpPr>
        <p:spPr>
          <a:xfrm>
            <a:off x="685801" y="6035040"/>
            <a:ext cx="4584700" cy="365760"/>
          </a:xfrm>
        </p:spPr>
        <p:txBody>
          <a:bodyPr rtlCol="0"/>
          <a:lstStyle>
            <a:lvl1pPr algn="l">
              <a:defRPr/>
            </a:lvl1pPr>
          </a:lstStyle>
          <a:p>
            <a:pPr rtl="0"/>
            <a:endParaRPr lang="en-US"/>
          </a:p>
        </p:txBody>
      </p:sp>
      <p:sp>
        <p:nvSpPr>
          <p:cNvPr id="11" name="Номер слайда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Рисунок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en-US" dirty="0"/>
          </a:p>
        </p:txBody>
      </p:sp>
      <p:sp>
        <p:nvSpPr>
          <p:cNvPr id="5" name="Дата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4225BED9-9D02-4AA4-868D-12B5B80D13D4}" type="datetime1">
              <a:rPr lang="ru-RU" smtClean="0"/>
              <a:t>30.04.2021</a:t>
            </a:fld>
            <a:endParaRPr lang="en-US" dirty="0"/>
          </a:p>
        </p:txBody>
      </p:sp>
      <p:sp>
        <p:nvSpPr>
          <p:cNvPr id="6" name="Нижний колонтитул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Номер слайда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a:p>
        </p:txBody>
      </p:sp>
      <p:sp>
        <p:nvSpPr>
          <p:cNvPr id="12" name="Прямоугольник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Century Gothic" panose="020B0502020202020204" pitchFamily="34" charset="0"/>
              </a:defRPr>
            </a:lvl1pPr>
          </a:lstStyle>
          <a:p>
            <a:pPr rtl="0"/>
            <a:r>
              <a:rPr lang="ru-RU"/>
              <a:t>Образец заголовка</a:t>
            </a:r>
            <a:endParaRPr lang="en-US" dirty="0"/>
          </a:p>
        </p:txBody>
      </p:sp>
      <p:sp>
        <p:nvSpPr>
          <p:cNvPr id="4" name="Текст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a:t>Образец текста</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Прямоугольник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Прямоугольник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Прямоугольник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Заголовок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ru" dirty="0"/>
              <a:t>Стиль образца заголовка</a:t>
            </a:r>
            <a:endParaRPr lang="en-US" dirty="0"/>
          </a:p>
        </p:txBody>
      </p:sp>
      <p:sp>
        <p:nvSpPr>
          <p:cNvPr id="3" name="Текст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ru" dirty="0"/>
              <a:t>Щелкните, чтобы изменить стили текста образца слайда</a:t>
            </a:r>
          </a:p>
          <a:p>
            <a:pPr lvl="1" rtl="0"/>
            <a:r>
              <a:rPr lang="ru" dirty="0"/>
              <a:t>Второй уровень</a:t>
            </a:r>
          </a:p>
          <a:p>
            <a:pPr lvl="2" rtl="0"/>
            <a:r>
              <a:rPr lang="ru" dirty="0"/>
              <a:t>Третий уровень</a:t>
            </a:r>
          </a:p>
          <a:p>
            <a:pPr lvl="3" rtl="0"/>
            <a:r>
              <a:rPr lang="ru" dirty="0"/>
              <a:t>Четвертый уровень</a:t>
            </a:r>
          </a:p>
          <a:p>
            <a:pPr lvl="4" rtl="0"/>
            <a:r>
              <a:rPr lang="ru" dirty="0"/>
              <a:t>Пятый уровень</a:t>
            </a:r>
            <a:endParaRPr lang="en-US" dirty="0"/>
          </a:p>
        </p:txBody>
      </p:sp>
      <p:sp>
        <p:nvSpPr>
          <p:cNvPr id="4" name="Дата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Century Gothic" panose="020B0502020202020204" pitchFamily="34" charset="0"/>
              </a:defRPr>
            </a:lvl1pPr>
          </a:lstStyle>
          <a:p>
            <a:fld id="{C16BE775-1C9E-48DD-93B9-3187A540B86B}" type="datetime1">
              <a:rPr lang="ru-RU" smtClean="0"/>
              <a:t>30.04.2021</a:t>
            </a:fld>
            <a:endParaRPr lang="en-US" dirty="0"/>
          </a:p>
        </p:txBody>
      </p:sp>
      <p:sp>
        <p:nvSpPr>
          <p:cNvPr id="5" name="Нижний колонтитул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Century Gothic" panose="020B0502020202020204" pitchFamily="34" charset="0"/>
              </a:defRPr>
            </a:lvl1pPr>
          </a:lstStyle>
          <a:p>
            <a:endParaRPr lang="en-US" dirty="0"/>
          </a:p>
        </p:txBody>
      </p:sp>
      <p:sp>
        <p:nvSpPr>
          <p:cNvPr id="6" name="Номер слайда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Century Gothic" panose="020B0502020202020204" pitchFamily="34" charset="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Century Gothic" panose="020B0502020202020204" pitchFamily="34" charset="0"/>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Century Gothic" panose="020B0502020202020204" pitchFamily="34" charset="0"/>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Century Gothic" panose="020B0502020202020204" pitchFamily="34" charset="0"/>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Century Gothic" panose="020B0502020202020204" pitchFamily="34" charset="0"/>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Century Gothic" panose="020B0502020202020204" pitchFamily="34" charset="0"/>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Century Gothic" panose="020B0502020202020204" pitchFamily="34" charset="0"/>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Рисунок 4" descr="Изображение ткани, стола, красного цвета, покрытия&#10;&#10;Автоматически созданное описание">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64" name="Прямоугольник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Прямоугольник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Заголовок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rtlCol="0">
            <a:normAutofit/>
          </a:bodyPr>
          <a:lstStyle/>
          <a:p>
            <a:r>
              <a:rPr lang="ru" sz="2800" dirty="0">
                <a:solidFill>
                  <a:schemeClr val="tx1"/>
                </a:solidFill>
              </a:rPr>
              <a:t>Лабораторная работа №2. Управление версиями</a:t>
            </a:r>
          </a:p>
        </p:txBody>
      </p:sp>
      <p:sp>
        <p:nvSpPr>
          <p:cNvPr id="3" name="Подзаголовок 2">
            <a:extLst>
              <a:ext uri="{FF2B5EF4-FFF2-40B4-BE49-F238E27FC236}">
                <a16:creationId xmlns:a16="http://schemas.microsoft.com/office/drawing/2014/main" id="{C8722DDC-8EEE-4A06-8DFE-B44871EAA2CF}"/>
              </a:ext>
            </a:extLst>
          </p:cNvPr>
          <p:cNvSpPr>
            <a:spLocks noGrp="1"/>
          </p:cNvSpPr>
          <p:nvPr>
            <p:ph type="subTitle" idx="1"/>
          </p:nvPr>
        </p:nvSpPr>
        <p:spPr>
          <a:xfrm>
            <a:off x="1276055" y="3990546"/>
            <a:ext cx="4775075" cy="559656"/>
          </a:xfrm>
        </p:spPr>
        <p:txBody>
          <a:bodyPr rtlCol="0">
            <a:normAutofit fontScale="85000" lnSpcReduction="10000"/>
          </a:bodyPr>
          <a:lstStyle/>
          <a:p>
            <a:pPr rtl="0"/>
            <a:r>
              <a:rPr lang="ru" dirty="0">
                <a:solidFill>
                  <a:schemeClr val="tx1"/>
                </a:solidFill>
              </a:rPr>
              <a:t>Выполнила: студентка группы НПИбд-01-20 Боровикова Карина Владимировна</a:t>
            </a: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Рисунок 3" descr="Изображение ткани, стола, красного цвета, покрытия&#10;&#10;Автоматически созданное описание">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Прямоугольник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Прямоугольник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graphicFrame>
        <p:nvGraphicFramePr>
          <p:cNvPr id="31" name="Объект 2">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2842322"/>
              </p:ext>
            </p:extLst>
          </p:nvPr>
        </p:nvGraphicFramePr>
        <p:xfrm>
          <a:off x="4727964" y="1606029"/>
          <a:ext cx="6718434" cy="364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BE7F0EF-1EEB-42BE-8705-5A816E746A0E}"/>
              </a:ext>
            </a:extLst>
          </p:cNvPr>
          <p:cNvSpPr txBox="1"/>
          <p:nvPr/>
        </p:nvSpPr>
        <p:spPr>
          <a:xfrm rot="16200000">
            <a:off x="-446202" y="2841275"/>
            <a:ext cx="6925435" cy="1107996"/>
          </a:xfrm>
          <a:prstGeom prst="rect">
            <a:avLst/>
          </a:prstGeom>
          <a:noFill/>
        </p:spPr>
        <p:txBody>
          <a:bodyPr wrap="square" rtlCol="0">
            <a:spAutoFit/>
          </a:bodyPr>
          <a:lstStyle/>
          <a:p>
            <a:r>
              <a:rPr lang="ru-RU" sz="6600" dirty="0">
                <a:solidFill>
                  <a:schemeClr val="bg1">
                    <a:lumMod val="95000"/>
                  </a:schemeClr>
                </a:solidFill>
                <a:effectLst>
                  <a:glow rad="647700">
                    <a:schemeClr val="accent1">
                      <a:alpha val="40000"/>
                    </a:schemeClr>
                  </a:glow>
                </a:effectLst>
                <a:latin typeface="Century Gothic" panose="020B0502020202020204" pitchFamily="34" charset="0"/>
              </a:rPr>
              <a:t>Проблематика</a:t>
            </a:r>
            <a:endParaRPr lang="ru-RU" sz="5400" dirty="0">
              <a:solidFill>
                <a:schemeClr val="bg1">
                  <a:lumMod val="95000"/>
                </a:schemeClr>
              </a:solidFill>
              <a:effectLst>
                <a:glow rad="647700">
                  <a:schemeClr val="accent1">
                    <a:alpha val="40000"/>
                  </a:schemeClr>
                </a:glow>
              </a:effectLst>
              <a:latin typeface="Century Gothic" panose="020B0502020202020204" pitchFamily="34" charset="0"/>
            </a:endParaRPr>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EEEE3977-0B79-400D-96D4-37311C09B9E8}"/>
              </a:ext>
            </a:extLst>
          </p:cNvPr>
          <p:cNvSpPr>
            <a:spLocks noGrp="1"/>
          </p:cNvSpPr>
          <p:nvPr>
            <p:ph type="dt" sz="half" idx="10"/>
          </p:nvPr>
        </p:nvSpPr>
        <p:spPr>
          <a:xfrm>
            <a:off x="7256794" y="6035040"/>
            <a:ext cx="2893045" cy="365760"/>
          </a:xfrm>
        </p:spPr>
        <p:txBody>
          <a:bodyPr anchor="b">
            <a:normAutofit/>
          </a:bodyPr>
          <a:lstStyle/>
          <a:p>
            <a:pPr rtl="0">
              <a:spcAft>
                <a:spcPts val="600"/>
              </a:spcAft>
            </a:pPr>
            <a:fld id="{7EA467F0-67F1-4FFB-84D6-E0366AF5D58F}" type="datetime1">
              <a:rPr lang="ru-RU" smtClean="0"/>
              <a:pPr rtl="0">
                <a:spcAft>
                  <a:spcPts val="600"/>
                </a:spcAft>
              </a:pPr>
              <a:t>30.04.2021</a:t>
            </a:fld>
            <a:endParaRPr lang="en-US"/>
          </a:p>
        </p:txBody>
      </p:sp>
      <p:pic>
        <p:nvPicPr>
          <p:cNvPr id="6" name="Рисунок 5">
            <a:extLst>
              <a:ext uri="{FF2B5EF4-FFF2-40B4-BE49-F238E27FC236}">
                <a16:creationId xmlns:a16="http://schemas.microsoft.com/office/drawing/2014/main" id="{A0F659CB-5E47-4576-8DB4-830A12C551D5}"/>
              </a:ext>
            </a:extLst>
          </p:cNvPr>
          <p:cNvPicPr>
            <a:picLocks noChangeAspect="1"/>
          </p:cNvPicPr>
          <p:nvPr/>
        </p:nvPicPr>
        <p:blipFill rotWithShape="1">
          <a:blip r:embed="rId2"/>
          <a:srcRect t="2377" b="2671"/>
          <a:stretch/>
        </p:blipFill>
        <p:spPr>
          <a:xfrm>
            <a:off x="371475" y="371474"/>
            <a:ext cx="11449050" cy="6124575"/>
          </a:xfrm>
          <a:prstGeom prst="rect">
            <a:avLst/>
          </a:prstGeom>
        </p:spPr>
      </p:pic>
      <p:sp>
        <p:nvSpPr>
          <p:cNvPr id="19" name="Прямоугольник 18">
            <a:extLst>
              <a:ext uri="{FF2B5EF4-FFF2-40B4-BE49-F238E27FC236}">
                <a16:creationId xmlns:a16="http://schemas.microsoft.com/office/drawing/2014/main" id="{8DB69061-9C9B-4ECD-8034-64964C4B9DEF}"/>
              </a:ext>
            </a:extLst>
          </p:cNvPr>
          <p:cNvSpPr/>
          <p:nvPr/>
        </p:nvSpPr>
        <p:spPr>
          <a:xfrm>
            <a:off x="1200150" y="1600200"/>
            <a:ext cx="4591050" cy="3619500"/>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E12A0164-AD41-42A5-A533-E67B7C41CFAC}"/>
              </a:ext>
            </a:extLst>
          </p:cNvPr>
          <p:cNvSpPr/>
          <p:nvPr/>
        </p:nvSpPr>
        <p:spPr>
          <a:xfrm>
            <a:off x="6524625" y="1600200"/>
            <a:ext cx="4800600" cy="3619500"/>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EC2F02E8-A791-4DC5-9C2B-9BC70A2A67E6}"/>
              </a:ext>
            </a:extLst>
          </p:cNvPr>
          <p:cNvPicPr/>
          <p:nvPr/>
        </p:nvPicPr>
        <p:blipFill rotWithShape="1">
          <a:blip r:embed="rId3"/>
          <a:srcRect l="16063" t="15592" r="26677" b="20088"/>
          <a:stretch/>
        </p:blipFill>
        <p:spPr bwMode="auto">
          <a:xfrm>
            <a:off x="1506453" y="2061928"/>
            <a:ext cx="3978443" cy="2734143"/>
          </a:xfrm>
          <a:prstGeom prst="rect">
            <a:avLst/>
          </a:prstGeom>
          <a:ln>
            <a:noFill/>
          </a:ln>
          <a:extLst>
            <a:ext uri="{53640926-AAD7-44D8-BBD7-CCE9431645EC}">
              <a14:shadowObscured xmlns:a14="http://schemas.microsoft.com/office/drawing/2010/main"/>
            </a:ext>
          </a:extLst>
        </p:spPr>
      </p:pic>
      <p:pic>
        <p:nvPicPr>
          <p:cNvPr id="10" name="Рисунок 9">
            <a:extLst>
              <a:ext uri="{FF2B5EF4-FFF2-40B4-BE49-F238E27FC236}">
                <a16:creationId xmlns:a16="http://schemas.microsoft.com/office/drawing/2014/main" id="{F98D79BA-0559-45B7-B853-A3EE5510A886}"/>
              </a:ext>
            </a:extLst>
          </p:cNvPr>
          <p:cNvPicPr/>
          <p:nvPr/>
        </p:nvPicPr>
        <p:blipFill rotWithShape="1">
          <a:blip r:embed="rId4"/>
          <a:srcRect l="21190" t="17236" r="22301" b="29263"/>
          <a:stretch/>
        </p:blipFill>
        <p:spPr bwMode="auto">
          <a:xfrm>
            <a:off x="6959466" y="2298742"/>
            <a:ext cx="3928110" cy="22605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457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EEEE3977-0B79-400D-96D4-37311C09B9E8}"/>
              </a:ext>
            </a:extLst>
          </p:cNvPr>
          <p:cNvSpPr>
            <a:spLocks noGrp="1"/>
          </p:cNvSpPr>
          <p:nvPr>
            <p:ph type="dt" sz="half" idx="10"/>
          </p:nvPr>
        </p:nvSpPr>
        <p:spPr>
          <a:xfrm>
            <a:off x="7256794" y="6035040"/>
            <a:ext cx="2893045" cy="365760"/>
          </a:xfrm>
        </p:spPr>
        <p:txBody>
          <a:bodyPr anchor="b">
            <a:normAutofit/>
          </a:bodyPr>
          <a:lstStyle/>
          <a:p>
            <a:pPr rtl="0">
              <a:spcAft>
                <a:spcPts val="600"/>
              </a:spcAft>
            </a:pPr>
            <a:fld id="{7EA467F0-67F1-4FFB-84D6-E0366AF5D58F}" type="datetime1">
              <a:rPr lang="ru-RU" smtClean="0"/>
              <a:pPr rtl="0">
                <a:spcAft>
                  <a:spcPts val="600"/>
                </a:spcAft>
              </a:pPr>
              <a:t>30.04.2021</a:t>
            </a:fld>
            <a:endParaRPr lang="en-US"/>
          </a:p>
        </p:txBody>
      </p:sp>
      <p:pic>
        <p:nvPicPr>
          <p:cNvPr id="6" name="Рисунок 5">
            <a:extLst>
              <a:ext uri="{FF2B5EF4-FFF2-40B4-BE49-F238E27FC236}">
                <a16:creationId xmlns:a16="http://schemas.microsoft.com/office/drawing/2014/main" id="{A0F659CB-5E47-4576-8DB4-830A12C551D5}"/>
              </a:ext>
            </a:extLst>
          </p:cNvPr>
          <p:cNvPicPr>
            <a:picLocks noChangeAspect="1"/>
          </p:cNvPicPr>
          <p:nvPr/>
        </p:nvPicPr>
        <p:blipFill rotWithShape="1">
          <a:blip r:embed="rId2"/>
          <a:srcRect t="2377" b="2671"/>
          <a:stretch/>
        </p:blipFill>
        <p:spPr>
          <a:xfrm>
            <a:off x="371473" y="366711"/>
            <a:ext cx="11449050" cy="6124575"/>
          </a:xfrm>
          <a:prstGeom prst="rect">
            <a:avLst/>
          </a:prstGeom>
        </p:spPr>
      </p:pic>
      <p:sp>
        <p:nvSpPr>
          <p:cNvPr id="2" name="Прямоугольник 1">
            <a:extLst>
              <a:ext uri="{FF2B5EF4-FFF2-40B4-BE49-F238E27FC236}">
                <a16:creationId xmlns:a16="http://schemas.microsoft.com/office/drawing/2014/main" id="{DF39FC5F-7AB3-4623-B194-114E42B9EC9A}"/>
              </a:ext>
            </a:extLst>
          </p:cNvPr>
          <p:cNvSpPr/>
          <p:nvPr/>
        </p:nvSpPr>
        <p:spPr>
          <a:xfrm>
            <a:off x="733422" y="1214435"/>
            <a:ext cx="4591050" cy="4424365"/>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592E6520-AA8A-4892-BAEB-4F7FC3AEA151}"/>
              </a:ext>
            </a:extLst>
          </p:cNvPr>
          <p:cNvSpPr/>
          <p:nvPr/>
        </p:nvSpPr>
        <p:spPr>
          <a:xfrm>
            <a:off x="5608972" y="1501564"/>
            <a:ext cx="5588417" cy="575878"/>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id="{636DF58C-4F10-4423-8C1C-BC4824B86B75}"/>
              </a:ext>
            </a:extLst>
          </p:cNvPr>
          <p:cNvSpPr/>
          <p:nvPr/>
        </p:nvSpPr>
        <p:spPr>
          <a:xfrm>
            <a:off x="5605600" y="2763041"/>
            <a:ext cx="5655958" cy="1192611"/>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7EF13EFD-3C48-4154-A108-96E0740D113F}"/>
              </a:ext>
            </a:extLst>
          </p:cNvPr>
          <p:cNvSpPr/>
          <p:nvPr/>
        </p:nvSpPr>
        <p:spPr>
          <a:xfrm>
            <a:off x="6729663" y="4416780"/>
            <a:ext cx="3288632" cy="1192611"/>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9B6D0598-8AB0-4052-9AF8-63AB9A47440A}"/>
              </a:ext>
            </a:extLst>
          </p:cNvPr>
          <p:cNvPicPr>
            <a:picLocks noChangeAspect="1"/>
          </p:cNvPicPr>
          <p:nvPr/>
        </p:nvPicPr>
        <p:blipFill>
          <a:blip r:embed="rId3"/>
          <a:stretch>
            <a:fillRect/>
          </a:stretch>
        </p:blipFill>
        <p:spPr>
          <a:xfrm>
            <a:off x="810871" y="1501564"/>
            <a:ext cx="4436152" cy="3850105"/>
          </a:xfrm>
          <a:prstGeom prst="rect">
            <a:avLst/>
          </a:prstGeom>
        </p:spPr>
      </p:pic>
      <p:pic>
        <p:nvPicPr>
          <p:cNvPr id="14" name="Рисунок 13">
            <a:extLst>
              <a:ext uri="{FF2B5EF4-FFF2-40B4-BE49-F238E27FC236}">
                <a16:creationId xmlns:a16="http://schemas.microsoft.com/office/drawing/2014/main" id="{3DF7D772-2994-4DF4-A3D4-F5723F881C50}"/>
              </a:ext>
            </a:extLst>
          </p:cNvPr>
          <p:cNvPicPr>
            <a:picLocks noChangeAspect="1"/>
          </p:cNvPicPr>
          <p:nvPr/>
        </p:nvPicPr>
        <p:blipFill rotWithShape="1">
          <a:blip r:embed="rId4"/>
          <a:srcRect r="19694" b="11067"/>
          <a:stretch/>
        </p:blipFill>
        <p:spPr>
          <a:xfrm>
            <a:off x="5686421" y="1656217"/>
            <a:ext cx="5356106" cy="309045"/>
          </a:xfrm>
          <a:prstGeom prst="rect">
            <a:avLst/>
          </a:prstGeom>
        </p:spPr>
      </p:pic>
      <p:pic>
        <p:nvPicPr>
          <p:cNvPr id="15" name="Рисунок 14">
            <a:extLst>
              <a:ext uri="{FF2B5EF4-FFF2-40B4-BE49-F238E27FC236}">
                <a16:creationId xmlns:a16="http://schemas.microsoft.com/office/drawing/2014/main" id="{21CE29AC-E558-4F30-A20F-90E67DC64CFD}"/>
              </a:ext>
            </a:extLst>
          </p:cNvPr>
          <p:cNvPicPr/>
          <p:nvPr/>
        </p:nvPicPr>
        <p:blipFill rotWithShape="1">
          <a:blip r:embed="rId5"/>
          <a:srcRect t="54396" r="7145" b="23101"/>
          <a:stretch/>
        </p:blipFill>
        <p:spPr bwMode="auto">
          <a:xfrm>
            <a:off x="5683049" y="3041669"/>
            <a:ext cx="5514340" cy="751205"/>
          </a:xfrm>
          <a:prstGeom prst="rect">
            <a:avLst/>
          </a:prstGeom>
          <a:ln>
            <a:noFill/>
          </a:ln>
          <a:extLst>
            <a:ext uri="{53640926-AAD7-44D8-BBD7-CCE9431645EC}">
              <a14:shadowObscured xmlns:a14="http://schemas.microsoft.com/office/drawing/2010/main"/>
            </a:ext>
          </a:extLst>
        </p:spPr>
      </p:pic>
      <p:pic>
        <p:nvPicPr>
          <p:cNvPr id="17" name="Рисунок 16">
            <a:extLst>
              <a:ext uri="{FF2B5EF4-FFF2-40B4-BE49-F238E27FC236}">
                <a16:creationId xmlns:a16="http://schemas.microsoft.com/office/drawing/2014/main" id="{6B00C82B-679B-40CB-A928-0A566BE0E9B5}"/>
              </a:ext>
            </a:extLst>
          </p:cNvPr>
          <p:cNvPicPr/>
          <p:nvPr/>
        </p:nvPicPr>
        <p:blipFill rotWithShape="1">
          <a:blip r:embed="rId6"/>
          <a:srcRect l="2181" t="45594" r="54075" b="30190"/>
          <a:stretch/>
        </p:blipFill>
        <p:spPr bwMode="auto">
          <a:xfrm>
            <a:off x="6850497" y="4641251"/>
            <a:ext cx="3031440" cy="8089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623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EEEE3977-0B79-400D-96D4-37311C09B9E8}"/>
              </a:ext>
            </a:extLst>
          </p:cNvPr>
          <p:cNvSpPr>
            <a:spLocks noGrp="1"/>
          </p:cNvSpPr>
          <p:nvPr>
            <p:ph type="dt" sz="half" idx="10"/>
          </p:nvPr>
        </p:nvSpPr>
        <p:spPr>
          <a:xfrm>
            <a:off x="7256794" y="6035040"/>
            <a:ext cx="2893045" cy="365760"/>
          </a:xfrm>
        </p:spPr>
        <p:txBody>
          <a:bodyPr anchor="b">
            <a:normAutofit/>
          </a:bodyPr>
          <a:lstStyle/>
          <a:p>
            <a:pPr rtl="0">
              <a:spcAft>
                <a:spcPts val="600"/>
              </a:spcAft>
            </a:pPr>
            <a:fld id="{7EA467F0-67F1-4FFB-84D6-E0366AF5D58F}" type="datetime1">
              <a:rPr lang="ru-RU" smtClean="0"/>
              <a:pPr rtl="0">
                <a:spcAft>
                  <a:spcPts val="600"/>
                </a:spcAft>
              </a:pPr>
              <a:t>30.04.2021</a:t>
            </a:fld>
            <a:endParaRPr lang="en-US"/>
          </a:p>
        </p:txBody>
      </p:sp>
      <p:pic>
        <p:nvPicPr>
          <p:cNvPr id="6" name="Рисунок 5">
            <a:extLst>
              <a:ext uri="{FF2B5EF4-FFF2-40B4-BE49-F238E27FC236}">
                <a16:creationId xmlns:a16="http://schemas.microsoft.com/office/drawing/2014/main" id="{A0F659CB-5E47-4576-8DB4-830A12C551D5}"/>
              </a:ext>
            </a:extLst>
          </p:cNvPr>
          <p:cNvPicPr>
            <a:picLocks noChangeAspect="1"/>
          </p:cNvPicPr>
          <p:nvPr/>
        </p:nvPicPr>
        <p:blipFill rotWithShape="1">
          <a:blip r:embed="rId2"/>
          <a:srcRect t="2377" b="2671"/>
          <a:stretch/>
        </p:blipFill>
        <p:spPr>
          <a:xfrm>
            <a:off x="371475" y="371474"/>
            <a:ext cx="11449050" cy="6124575"/>
          </a:xfrm>
          <a:prstGeom prst="rect">
            <a:avLst/>
          </a:prstGeom>
        </p:spPr>
      </p:pic>
      <p:sp>
        <p:nvSpPr>
          <p:cNvPr id="8" name="Прямоугольник 7">
            <a:extLst>
              <a:ext uri="{FF2B5EF4-FFF2-40B4-BE49-F238E27FC236}">
                <a16:creationId xmlns:a16="http://schemas.microsoft.com/office/drawing/2014/main" id="{AE22F178-824F-4F3A-A5E0-1CA84C2EB329}"/>
              </a:ext>
            </a:extLst>
          </p:cNvPr>
          <p:cNvSpPr/>
          <p:nvPr/>
        </p:nvSpPr>
        <p:spPr>
          <a:xfrm>
            <a:off x="647700" y="676275"/>
            <a:ext cx="10934700" cy="5543550"/>
          </a:xfrm>
          <a:prstGeom prst="rect">
            <a:avLst/>
          </a:prstGeom>
          <a:solidFill>
            <a:srgbClr val="FFFFFF">
              <a:alpha val="85098"/>
            </a:srgbClr>
          </a:solidFill>
          <a:ln>
            <a:solidFill>
              <a:srgbClr val="FFFFFF">
                <a:alpha val="7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7">
            <a:extLst>
              <a:ext uri="{FF2B5EF4-FFF2-40B4-BE49-F238E27FC236}">
                <a16:creationId xmlns:a16="http://schemas.microsoft.com/office/drawing/2014/main" id="{A1357E5B-1F44-4CC8-85DE-66B080C62E01}"/>
              </a:ext>
            </a:extLst>
          </p:cNvPr>
          <p:cNvSpPr>
            <a:spLocks noChangeArrowheads="1"/>
          </p:cNvSpPr>
          <p:nvPr/>
        </p:nvSpPr>
        <p:spPr bwMode="auto">
          <a:xfrm>
            <a:off x="0" y="18564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8" name="TextBox 17">
            <a:extLst>
              <a:ext uri="{FF2B5EF4-FFF2-40B4-BE49-F238E27FC236}">
                <a16:creationId xmlns:a16="http://schemas.microsoft.com/office/drawing/2014/main" id="{A5E4D54B-7629-4387-9065-4701A3DC77D0}"/>
              </a:ext>
            </a:extLst>
          </p:cNvPr>
          <p:cNvSpPr txBox="1"/>
          <p:nvPr/>
        </p:nvSpPr>
        <p:spPr>
          <a:xfrm>
            <a:off x="1643063" y="2718137"/>
            <a:ext cx="9248774" cy="1015663"/>
          </a:xfrm>
          <a:prstGeom prst="rect">
            <a:avLst/>
          </a:prstGeom>
          <a:noFill/>
        </p:spPr>
        <p:txBody>
          <a:bodyPr wrap="square" rtlCol="0">
            <a:spAutoFit/>
          </a:bodyPr>
          <a:lstStyle/>
          <a:p>
            <a:r>
              <a:rPr lang="ru-RU" sz="6000" dirty="0">
                <a:solidFill>
                  <a:schemeClr val="bg1">
                    <a:lumMod val="95000"/>
                  </a:schemeClr>
                </a:solidFill>
                <a:effectLst>
                  <a:glow rad="647700">
                    <a:schemeClr val="accent1">
                      <a:alpha val="40000"/>
                    </a:schemeClr>
                  </a:glow>
                </a:effectLst>
                <a:latin typeface="Century Gothic" panose="020B0502020202020204" pitchFamily="34" charset="0"/>
              </a:rPr>
              <a:t>Спасибо за внимание!</a:t>
            </a:r>
          </a:p>
        </p:txBody>
      </p:sp>
    </p:spTree>
    <p:extLst>
      <p:ext uri="{BB962C8B-B14F-4D97-AF65-F5344CB8AC3E}">
        <p14:creationId xmlns:p14="http://schemas.microsoft.com/office/powerpoint/2010/main" val="3432406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авон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992_TF56410444" id="{B90EE3AD-7B87-4DBC-A32F-68F479F575F4}" vid="{514B2A49-20D6-4A2D-8438-3789ECD2BF98}"/>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{FB527F9B-D6DF-4918-9C66-6E99663E8AF8}tf56410444_win32</Template>
  <TotalTime>165</TotalTime>
  <Words>80</Words>
  <Application>Microsoft Office PowerPoint</Application>
  <PresentationFormat>Широкоэкранный</PresentationFormat>
  <Paragraphs>15</Paragraphs>
  <Slides>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vt:i4>
      </vt:variant>
    </vt:vector>
  </HeadingPairs>
  <TitlesOfParts>
    <vt:vector size="10" baseType="lpstr">
      <vt:lpstr>Avenir Next LT Pro</vt:lpstr>
      <vt:lpstr>Calibri</vt:lpstr>
      <vt:lpstr>Century Gothic</vt:lpstr>
      <vt:lpstr>Garamond</vt:lpstr>
      <vt:lpstr>СавонVTI</vt:lpstr>
      <vt:lpstr>Лабораторная работа №2. Управление версиями</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Лабораторная работа №1. Установка и конфигурация ЩС на виртуальную машину</dc:title>
  <dc:creator>Borovikova Karina</dc:creator>
  <cp:lastModifiedBy>Borovikova Karina</cp:lastModifiedBy>
  <cp:revision>10</cp:revision>
  <dcterms:created xsi:type="dcterms:W3CDTF">2021-04-29T08:19:11Z</dcterms:created>
  <dcterms:modified xsi:type="dcterms:W3CDTF">2021-04-30T10:43:21Z</dcterms:modified>
</cp:coreProperties>
</file>